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0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42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70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23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68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53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39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08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4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16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14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CC9DC-A894-4FE8-AC2F-2E275EC7D71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8401-DD5A-41FE-863E-3F6A8C757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8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4782"/>
            <a:ext cx="9144000" cy="160773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82" y="107982"/>
            <a:ext cx="3492642" cy="137199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1805800" y="2222741"/>
            <a:ext cx="8594783" cy="95410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800" b="1" dirty="0" smtClean="0">
                <a:solidFill>
                  <a:srgbClr val="000000"/>
                </a:solidFill>
                <a:latin typeface="Calibri"/>
              </a:rPr>
              <a:t>JOBS-01</a:t>
            </a:r>
            <a:r>
              <a:rPr lang="cs-CZ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8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3984291" y="3270124"/>
            <a:ext cx="3190231" cy="156966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23" y="5002824"/>
            <a:ext cx="3400429" cy="11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789DC76-C562-7A17-6E49-1B0C93ADB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5" y="0"/>
            <a:ext cx="12252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1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25A37-0F97-D1FE-5673-79A093D9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MOJE ZKUŠENOST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F46C3F-2526-F4C2-D6FF-1D798508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3962"/>
            <a:ext cx="10686692" cy="5460521"/>
          </a:xfrm>
        </p:spPr>
        <p:txBody>
          <a:bodyPr>
            <a:normAutofit lnSpcReduction="10000"/>
          </a:bodyPr>
          <a:lstStyle/>
          <a:p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Moje zkušenost na stáži v Itálii s PURA KOSMETICA byla neuvěřitelně inspirující. Co mě nejvíce oslovilo, byla důslednost, s jakou se značka věnuje udržitelnosti a péči o životní prostředí. Vše, od výroby po recyklovatelné obaly, bylo promyšleno do detailu, což pro mě bylo skvělým příkladem ekologického přístupu, který bych ráda viděla více i v České republice. Jedním z klíčových rozdílů, které jsem si všimla, je přístup k přírodním ingrediencím. V Itálii jsem měla možnost vidět, jak si značka zakládá na využívání lokálních přírodních zdrojů a dbá na jejich šetrné zpracování. To mě inspirovalo k tomu, abych se více zajímala o původ a kvalitu ingrediencí v kosmetice, kterou používám nebo doporučuji. Poznatky, které jsem si odnesla, zahrnují důležitost propojení kosmetiky a udržitelnosti. Mnohem více chápu, jak může přírodní kosmetika mít pozitivní vliv nejen na zdraví našich vlasů, ale i na naši planetu. Stáž mi také ukázala, jak velký rozdíl může udělat pečlivý výběr ekologických postupů a přírodních složek.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32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1FE89-B783-CF3F-8324-5E009CF8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33288-97DA-5D51-3F38-503B788DD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je PURA KOSMETICA výjimečná? PURA KOSMETICA se odlišuje svým nekompromisním závazkem k přírodě a kvalitě. Kombinuje přírodní ingredience s nejnovějšími technologiemi, aby poskytla produkty, které jsou nejen vysoce účinné, ale také šetrné k životnímu prostředí. Její důraz na udržitelnost, od recyklovatelných obalů až po odpovědné získávání surovin, z ní dělá značku, která inspiruje k lepší péči o sebe i naši planetu. PURA KOSMETICA je synonymem pro krásu, která respektuje přírodu, a právě tento přístup ji činí jedinečnou.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59235E6-A6FD-CF6C-77BA-90915FDBB0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56" y="188595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66032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F2961-0B5B-7E0A-0C55-128EF9C7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4328" cy="2654120"/>
          </a:xfrm>
        </p:spPr>
        <p:txBody>
          <a:bodyPr/>
          <a:lstStyle/>
          <a:p>
            <a:r>
              <a:rPr lang="cs-CZ" b="1" dirty="0"/>
              <a:t>PURA KOSMETICS-</a:t>
            </a:r>
            <a:r>
              <a:rPr lang="cs-CZ" dirty="0"/>
              <a:t>MOJE</a:t>
            </a:r>
            <a:r>
              <a:rPr lang="cs-CZ" b="1" dirty="0"/>
              <a:t> </a:t>
            </a:r>
            <a:r>
              <a:rPr lang="cs-CZ" dirty="0"/>
              <a:t>ZKUŠENOST ZE STÁŽE V ITÁLII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C8DE145-909B-2F4E-E351-CD3F2489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23" y="2380891"/>
            <a:ext cx="5495026" cy="4111984"/>
          </a:xfrm>
        </p:spPr>
      </p:pic>
    </p:spTree>
    <p:extLst>
      <p:ext uri="{BB962C8B-B14F-4D97-AF65-F5344CB8AC3E}">
        <p14:creationId xmlns:p14="http://schemas.microsoft.com/office/powerpoint/2010/main" val="250704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285A0-4DF1-083F-93D6-4D7D601F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HISTORIE A VZNIK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E0D7C-913F-D4B0-A255-94789CF027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PURA KOSMETICA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italská značka vlasové kosmetiky, která se zaměřuje na přírodní a udržitelné produkty. Všechny produkty jsou vyráběny v jejich závodě v Castiglione delle Stiviere u jezera Garda, což je oblast známá svou přírodní krásou a kulturním dědictvím. Značka klade důraz na respekt k životnímu prostředí, lidem a všem formám života, což se odráží v jejich filozofii a přístupu k výrobě kosmetiky.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AC7E4F2-3BA1-AC67-E767-8A3C054C7B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33" y="1825625"/>
            <a:ext cx="6309192" cy="4195613"/>
          </a:xfrm>
        </p:spPr>
      </p:pic>
    </p:spTree>
    <p:extLst>
      <p:ext uri="{BB962C8B-B14F-4D97-AF65-F5344CB8AC3E}">
        <p14:creationId xmlns:p14="http://schemas.microsoft.com/office/powerpoint/2010/main" val="183936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63557-33D7-2A2E-2E47-85FB12BA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MISE A VIZE ZNAČKY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9CCB9-222A-66B0-EC06-25D23CE386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PURA KOSMETICA - Tato filozofie je inspirována koncepty čistoty a kosmetického efektu, což znamená, že každý den usilují o vytváření přírodních produktů, které mohou zaručit vysoký výkon. </a:t>
            </a:r>
            <a:endParaRPr lang="cs-CZ" sz="2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AE1CE1-1DEB-0493-F4AF-340703F20D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Vize značky je zaměřena na udržitelnost a okamžité výsledky pro zdraví vlasů. PURA KOSMETICA se zavázala k používání udržitelných materiálů a minimalizaci odpadu, což se odráží v jejich přístupu k výrobě kosmetiky.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358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8BF33E-E32B-D449-C560-AF22BFF5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SLOŽENÍ A INGREDIENCE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4D019-81ED-B935-D9F9-AD7A8FF2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Produkty značky PURA KOSMETICA jsou formulovány s důrazem na přírodní složky, které poskytují vlasům potřebnou péči a ochranu. Mezi klíčové ingredience patří: </a:t>
            </a:r>
            <a:r>
              <a:rPr lang="cs-CZ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Arganový olej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Bohatý na vitamín E a esenciální mastné kyseliny, arganový olej hydratuje a vyživuje vlasy, zvyšuje jejich pružnost a lesk. </a:t>
            </a:r>
            <a:r>
              <a:rPr lang="cs-CZ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Bambucké máslo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Známé pro své změkčující a hydratační vlastnosti, bambucké máslo pomáhá obnovit suché a poškozené vlasy, dodává jim hebkost a lesk. </a:t>
            </a:r>
            <a:r>
              <a:rPr lang="cs-CZ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Propolis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Má zjemňující a antioxidační vlastnosti, které vyživují a restrukturalizují vlasy, dodávají lesk a pružnost. </a:t>
            </a:r>
            <a:r>
              <a:rPr lang="cs-CZ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Výtažky z kopřivy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Pomáhají zklidnit pokožku hlavy a mírní svědění, což je ideální pro šampony proti lupům. </a:t>
            </a:r>
            <a:r>
              <a:rPr lang="cs-CZ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 olej ze slunečnice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Pomáhá udržovat intenzitu a sytost barvy, což je vhodné pro šampony pro barvené vlasy. Tyto přírodní složky jsou pečlivě vybírány a kombinovány tak, aby poskytovaly vlasům optimální péči, hydrataci a ochranu před poškozením.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92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CA64E-3490-3030-4E97-0F28509C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PRODUKTY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FCEC8-5539-F518-ADA2-8AECD614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5451893"/>
          </a:xfrm>
        </p:spPr>
        <p:txBody>
          <a:bodyPr>
            <a:normAutofit fontScale="92500" lnSpcReduction="10000"/>
          </a:bodyPr>
          <a:lstStyle/>
          <a:p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PURA KOSMETICA nabízí širokou škálu vlasových produktů, které jsou navrženy tak, aby vyhovovaly různým potřebám a typům vlasů. Mezi hlavní kategorie produktů patří:</a:t>
            </a:r>
          </a:p>
          <a:p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Šampony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Regenerační šampony: Obnovují a chrání poškozené vlasy. Hydratační šampony: Poskytují suchým vlasům potřebnou vlhkost. Šampony pro barvené vlasy: Chrání a prodlužují intenzitu barvy. Šampony proti lupům: Čistí a osvěžují pokožku hlavy, pomáhají zklidnit svědění. Šampony pro vlnité vlasy: Zvýrazňují a definují přirozené vlny. Šampony proti padání vlasů: Posilují vlasy a podporují jejich růst. </a:t>
            </a:r>
          </a:p>
          <a:p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Masky na vlasy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Rekonstrukční masky: Obnovují strukturu poškozených vlasů. Hydratační masky: Dodávají vlasům potřebnou vlhkost a lesk. Masky pro barvené vlasy: Udržují intenzitu barvy a chrání před vyblednutím. Masky pro vlnité vlasy: Zjemňují a definují vlny, dodávají pružnost. </a:t>
            </a:r>
          </a:p>
          <a:p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Bezoplachová péče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Kondicionéry ve spreji: Usnadňují rozčesávání a dodávají lesk. Ochranné oleje: Chrání vlasy před teplem a vnějšími vlivy. Séra na roztřepené konečky: Obnovují a zpevňují konečky vlasů. </a:t>
            </a:r>
          </a:p>
          <a:p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Stylingové produkty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Pěny na vlasy: Dodávají objem a tvar účesu. Gely a vosky: Umožňují definovat a fixovat účes. Laky na vlasy: Poskytují silnou nebo střední fixaci a dlouhotrvající držení. </a:t>
            </a:r>
          </a:p>
          <a:p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Parfémy na vlasy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Vlasové parfémy: Osvěžují vlasy a zanechávají příjemnou vůni. Tyto produkty jsou navrženy tak, aby poskytovaly komplexní péči o vlasy, od čištění a hydratace po styling a ochranu. Díky použití přírodních složek a zaměření na udržitelnost jsou vhodné pro každodenní použití a podporují zdraví vlasů.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65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24F0CE-4A21-C5A5-52EC-D3B7FCE9A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51" y="138023"/>
            <a:ext cx="8143335" cy="63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1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921F8-71D2-A9F3-EDDE-8E12A334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BENEFITY PRO VLASY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D8AB0-D1AC-2D5A-174F-0A892A7BC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27805"/>
            <a:ext cx="6867914" cy="6530196"/>
          </a:xfrm>
        </p:spPr>
        <p:txBody>
          <a:bodyPr>
            <a:normAutofit lnSpcReduction="10000"/>
          </a:bodyPr>
          <a:lstStyle/>
          <a:p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Produkty PURA KOSMETICA mají řadu výhod pro vlasy: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Hydratace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Přírodní složky, jako je arganový olej a bambucké máslo, intenzivně hydratují vlasy, což zlepšuje jejich pružnost a eliminuje suchost.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Obnova poškozených vlasů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Regenerační masky a šampony obnovují vlasovou strukturu, zpevňují oslabené vlasy a redukují roztřepené konečky.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Ochrana a lesk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Antioxidační složky chrání vlasy před poškozením vnějšími faktory, zatímco výtažky z bylin a oleje zanechávají vlasy lesklé a zdravě vypadající.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Snadné rozčesávání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Bezoplachové kondicionéry a oleje usnadňují rozčesávání a zabraňují zacuchání.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Redukce krepatění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Přípravky zjemňují a uzavírají </a:t>
            </a:r>
            <a:r>
              <a:rPr lang="cs-CZ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krepaté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vlasy, takže jsou hladké a poddajné.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Podpora růstu vlasů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Některé produkty obsahují složky, které stimulují růst vlasů a posilují vlasové kořínky.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Definice vln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Speciální produkty na vlnité vlasy zvýrazňují a definují přirozené kadeře a vlny. </a:t>
            </a:r>
          </a:p>
          <a:p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Tyto benefity zajišťují, že vlasy vypadají zdravě, leskle a jsou chráněny před poškozením.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D4F4D8-3BF1-BD52-55C9-AC7056508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0B21ABD-D4BF-F871-5DE0-CCE0629436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983" y="2228759"/>
            <a:ext cx="4411848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4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BF03D-A83F-84A1-3CBC-1291BF8A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EKOLOGIE A UDRŽITELNOST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E10531-F1FC-D771-C119-4E8C38E49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0612"/>
            <a:ext cx="10617679" cy="5417388"/>
          </a:xfrm>
        </p:spPr>
        <p:txBody>
          <a:bodyPr/>
          <a:lstStyle/>
          <a:p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PURA KOSMETICA se zaměřuje na ekologii a udržitelnost několika způsoby: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Recyklovatelné obaly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Všechny obaly produktů jsou navrženy tak, aby byly šetrné k životnímu prostředí. Prázdné lahve a obaly je nutné recyklovat do plastu, což podporuje odpovědné nakládání s odpady.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Použití přírodních složek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Značka se zaměřuje na použití přírodních a organických složek, čímž minimalizuje negativní dopad chemikálií na přírodu. Ingredience jsou vybírány s ohledem na udržitelné pěstování a produkci.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Snížení uhlíkové stopy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PURA KOSMETICA se snaží minimalizovat emise uhlíku a podporuje výrobu, která má nižší dopad na životní prostředí. Využívají lokální zdroje a snaží se optimalizovat přepravu a distribuci.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Ochrana vodních zdrojů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Značka věnuje pozornost i ochraně vodních zdrojů tím, že používá biologicky odbouratelné složky, které jsou bezpečné pro vodní ekosystémy.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Podpora udržitelných materiálů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Kromě obalů se značka zavazuje k používání udržitelných materiálů ve výrobním procesu a k snižování odpadu. </a:t>
            </a:r>
          </a:p>
          <a:p>
            <a:r>
              <a:rPr lang="cs-CZ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Vzdělávání a osvěta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PURA KOSMETICA informuje své zákazníky o důležitosti udržitelnosti a podporuje ekologické chování, například správné recyklování obalů.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8231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54</TotalTime>
  <Words>1246</Words>
  <Application>Microsoft Office PowerPoint</Application>
  <PresentationFormat>Širokoúhlá obrazovka</PresentationFormat>
  <Paragraphs>40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Times New Roman</vt:lpstr>
      <vt:lpstr>Motiv Office</vt:lpstr>
      <vt:lpstr>Prezentace aplikace PowerPoint</vt:lpstr>
      <vt:lpstr>PURA KOSMETICS-MOJE ZKUŠENOST ZE STÁŽE V ITÁLII</vt:lpstr>
      <vt:lpstr>                      HISTORIE A VZNIK</vt:lpstr>
      <vt:lpstr>MISE A VIZE ZNAČKY</vt:lpstr>
      <vt:lpstr>SLOŽENÍ A INGREDIENCE</vt:lpstr>
      <vt:lpstr>PRODUKTY</vt:lpstr>
      <vt:lpstr>Prezentace aplikace PowerPoint</vt:lpstr>
      <vt:lpstr>BENEFITY PRO VLASY</vt:lpstr>
      <vt:lpstr>EKOLOGIE A UDRŽITELNOST</vt:lpstr>
      <vt:lpstr>Prezentace aplikace PowerPoint</vt:lpstr>
      <vt:lpstr>MOJE ZKUŠENOST 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Gerzaničová</dc:creator>
  <cp:lastModifiedBy>simonova hana</cp:lastModifiedBy>
  <cp:revision>8</cp:revision>
  <dcterms:created xsi:type="dcterms:W3CDTF">2024-11-02T17:43:31Z</dcterms:created>
  <dcterms:modified xsi:type="dcterms:W3CDTF">2026-01-26T17:09:34Z</dcterms:modified>
</cp:coreProperties>
</file>