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heic" ContentType="image/heic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F8A9E-6347-FC5C-9437-A40B4C9FF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CEB551-A2C1-94B6-EFC1-5ADC72534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07B44B-1AC9-50A5-32C2-0365F57D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031840-60AB-D5C0-567A-27188889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E76FF-CD15-D502-1E02-1EF11CAC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43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4980A-7535-D44B-9F74-44E9119A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E20B0B-3ADD-154D-12AA-779C30A4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DE1B91-8D96-F2E5-8953-3D2B6C16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B460C-BFBF-2BA0-25F6-C54B5322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6B4988-9591-09B7-0895-BABC90FD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7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286428-27A5-3B08-A6B9-FC05EB96A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BDFE47-7630-18B9-9B61-268879149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5C4C4-2F02-4D80-8B84-F14EB591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10C63-B1B3-1D9E-6319-4C529321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AA78F6-5A0E-35AB-CCC4-B74F67F1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67A4A-0A05-1148-5736-942CD60A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ACA0D-65F0-C349-1A95-4ED81ADC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1B5B3-FD6E-495B-7EB9-6D12F8DD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3C07D-CDE8-DC38-EC11-C24329A2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F46583-6EAE-C936-3103-FCCAB303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2B24C-C09A-CCA6-8EA4-F2C4776D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7EC2E8-B35A-577C-1937-3E38A83B9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2250C-B6C0-2644-53B9-E876A8B6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5F89F6-46D5-4CAD-C075-D85D9819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DD314B-BCCF-42C6-04D7-564D406F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1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582B7-D3A3-852B-0FF3-428E4AC6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27DB0-7DC1-E114-582A-81E810C1D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9BC24-4830-32F0-56CA-D8305EA9A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A5265-CD6D-E428-44F7-D40D50C9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1012A7-7198-7761-1F68-6330B217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8B7EE-4A44-99E0-43D5-7E662F25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5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A46C5-8C25-EC3D-8977-36864C74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B5C86B-482A-4E8B-FD7C-F68EED6B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484CD8-2EC4-830E-2B04-BA588C59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ED1382-550C-B468-95A6-501C56BFA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177CB3-0114-D8AE-1462-91813D704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B225EB-4205-A052-800B-0AE00B7D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929DEE-C232-5118-F7CE-4367276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C03A09-FE20-7D33-C8C8-090650D7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1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FF966-0FC8-1DFE-9CCA-C2FB4A7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16132D-31C3-F77C-DCA7-35F4143E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B6870B-2312-7FAB-583D-4A023A9F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547545-6072-9C3E-00A2-A49DC3A3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8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699743-3BDE-8126-F8FF-DD3DEF9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450BA5-CB5E-E6FC-E93E-4EFA6D33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0FF0C1-EA66-9C3A-964F-0F196EB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64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AA120-92C9-B1DF-3223-B4481D6B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348DB-D716-7389-2221-29BE0196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9522EC-E988-0476-A9F6-6B66DF51D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089A6-22FE-8E68-8998-C09FE07A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C326E9-8D2F-79D0-7816-08ECB942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3E6A6C-33C6-97BF-F048-EE0A9534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B0839-1B22-040D-D006-B63E38E1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A53B52-9A03-E97B-04E0-A60B418EF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A5F26A-CF61-4623-8336-8DB67E277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2B08B6-E03D-13FD-57F8-4955F30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CC86EE-C073-EADB-A0BA-3C5BCE7E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4F08C5-6D0E-8B51-C5F6-874A4FFB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36043B-E0B5-8224-CF57-8BED951D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30AAD-B6BD-C4C1-1E84-F8E32D40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1CF5A-E154-D277-5DC0-92DC4A0CF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B1B0-0220-48C9-BE5F-D13AEF0BEF3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127159-CED6-B270-5649-F2382B115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66F35-043D-D18A-3503-3065CB1DC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5C59-571D-4E19-82D9-3146585AD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7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cs-cz/foto/fen-hreben-kartac-na-vlasy-kartacek-97340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heic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82"/>
            <a:ext cx="9144000" cy="16077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82" y="107982"/>
            <a:ext cx="3492642" cy="13719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1805800" y="2222741"/>
            <a:ext cx="8594783" cy="95410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800" b="1" dirty="0" smtClean="0">
                <a:solidFill>
                  <a:srgbClr val="000000"/>
                </a:solidFill>
                <a:latin typeface="Calibri"/>
              </a:rPr>
              <a:t>JOBS-01</a:t>
            </a:r>
            <a: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8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984291" y="3270124"/>
            <a:ext cx="3190231" cy="15696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23" y="5002824"/>
            <a:ext cx="3400429" cy="1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956D4-30DE-3C74-2BD3-5A2BA24C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FOUKÁNÍ VLASŮ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72BDDE-5046-E03B-5F93-CAD5575CE8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2627" y="1358969"/>
            <a:ext cx="7420264" cy="49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E2B38-266F-A899-3E31-83886A51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1AC13-C500-37CC-AB50-2B701477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Ráda bych se s vámi podělila o jedinečný zážitek z Itálie, kdy jsem měla možnost pozorovat foukání dlouhých vlasů u profesionálních kadeřníků. Tento proces byl jedinečný nejen svou precizností, ale také špičkovými produkty a nástroji, které byly použity."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259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92704-BBAF-0783-CF54-B04EDF2B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VÝKONNÝ FÉN GAMMA PIÚ: </a:t>
            </a:r>
            <a:br>
              <a:rPr lang="cs-CZ" dirty="0"/>
            </a:br>
            <a:r>
              <a:rPr lang="cs-CZ" dirty="0"/>
              <a:t>TAJEMSTVÍ ITALSKÉ KVALITY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A29726-40D4-677A-FAD4-E6BB3B7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5322440" cy="532244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F553F-D464-5E5F-275B-0C772B447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33392" cy="4343400"/>
          </a:xfrm>
        </p:spPr>
        <p:txBody>
          <a:bodyPr>
            <a:normAutofit lnSpcReduction="10000"/>
          </a:bodyPr>
          <a:lstStyle/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 Piú je italská značka specializující se na výrobu profesionálních fénů na vlasy, které jsou oblíbené mezi kadeřníky pro svou kvalitu a inovativní technologie. Fény Gamma Piú jsou navrženy tak, aby poskytovaly vysoký výkon a zároveň byly šetrné k vlasům. Mnoho modelů je vybaveno ionizační funkcí, která snižuje statickou elektřinu a zanechává vlasy hladké a lesklé. Například model Gamma Piú 6000 nabízí dva stupně rychlosti a tři stupně teploty, což umožňuje přizpůsobit sušení individuálním potřebám. Další model, Gamma Piú Plasma, využívá plasmovou a iontovou technologii pro zlepšení struktury vlasů, zanechává je hedvábně lesklé a hebké. Díky těmto vlastnostem jsou fény Gamma Piú ideální volbou pro profesionální použití i domácí péči o vlasy.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04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9888F-B5DF-8B2D-284B-94EEE947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VLASŮ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2159A-6766-3B6D-BE31-504C3EB6B3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Vlasy byly před foukáním umyty hydratačním šamponem od značky PURA KOSMETICA, který je známý svým výživným a hydratačním účinkem. Díky přírodním složkám šampon vlasy skvěle připravil na styling a dodal jim lesk.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E93514-D1BF-DAA1-D398-D66674D36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3650" cy="4351338"/>
          </a:xfrm>
        </p:spPr>
        <p:txBody>
          <a:bodyPr/>
          <a:lstStyle/>
          <a:p>
            <a:pPr algn="ctr"/>
            <a:r>
              <a:rPr lang="cs-CZ" dirty="0"/>
              <a:t> VLASY PŘED</a:t>
            </a:r>
          </a:p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11ED0C-10C3-5403-48E7-747F8CDC70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6323" y="2974329"/>
            <a:ext cx="4564418" cy="32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A0278-87C3-B1EA-FC75-94280681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TECHNOLOGICKÝ POSTUP FOUKÁNÍ VLASŮ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C2EC44B5-5943-DA93-1C40-C6049FB8D9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4344"/>
          <a:stretch>
            <a:fillRect/>
          </a:stretch>
        </p:blipFill>
        <p:spPr>
          <a:xfrm>
            <a:off x="5016571" y="987425"/>
            <a:ext cx="7047976" cy="543358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8756B3-05D9-21B0-4231-99163A13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531" y="1869215"/>
            <a:ext cx="4632623" cy="4859961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Díky extrémní délce a hustotě vlasů bylo třeba, aby foukání prováděli tři kadeřníci současně. Použili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jsme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profesionální fén Gamma Piú. Tento fén je známý svou pokročilou technologií a výkonem, který usnadňuje styling i u těch nejnáročnějších vlasů.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Nejprve se vlasy prosušily, aby se odstranila přebytečná vlhkost. Vlasy se rozdělovaly na malé sekce, aby bylo foukání co nejpreciznější. Při foukání se používal kulatý kartáč, a vlasy se sušily směrem dolů, aby se uhladila vlasová kutikula a vlasy zůstaly hladké a lesklé. Hubičku fénu bylo důležité nedržet přímo na vlasech, aby nedošlo k jejich spálení. Správná manipulace s kartáčem v ruce byla klíčová; pohyby se prováděly krásně ze zápěstí, což zajišťovalo efektivní a rovnoměrné foukání. Foukání začínalo od krku směrem k temeni a poté se věnovala pozornost postranním partiím, aby byl účes dokonale uhlazený.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36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B9872-5E42-8C03-1694-4C47DCA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E26E8-D1B8-F018-3201-303BFC8FD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34"/>
            <a:ext cx="5257800" cy="5062037"/>
          </a:xfrm>
        </p:spPr>
        <p:txBody>
          <a:bodyPr>
            <a:norm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zkušenost v Itálii mě inspirovala k hlubšímu porozumění tomu, jaký rozdíl mohou udělat kvalitní nástroje při úpravě vlasů. Italská značka Gamma Piú mě zaujala svou precizní technologií, která zajišťuje hladké a zdravě vypadající vlasy. Kromě fénu hraje klíčovou roli také správný výběr kartáče a technika manipulace, což dokáže výsledný efekt výrazně ovlivnit. V porovnání s tím, na co jsem zvyklá v České republice, byl v Itálii patrný důraz na kvalitu a detailní přístup. Zatímco u nás se někdy preferují rychlejší a méně precizní metody, v Itálii se dbá na to, aby byl každý pramen perfektně vyfoukaný, což zaručuje dlouhotrvající výsledky a zdravý vzhled vlasů. </a:t>
            </a:r>
            <a:endParaRPr lang="cs-CZ" sz="2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FE174C-F75B-F63C-2B3C-9B1D800F3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34"/>
            <a:ext cx="5181600" cy="4782629"/>
          </a:xfrm>
        </p:spPr>
        <p:txBody>
          <a:bodyPr/>
          <a:lstStyle/>
          <a:p>
            <a:pPr algn="ctr"/>
            <a:r>
              <a:rPr lang="cs-CZ" dirty="0"/>
              <a:t>Vlasy po</a:t>
            </a:r>
          </a:p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E6F0D8-553E-2176-22FB-C957E44447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6" y="1770517"/>
            <a:ext cx="3657600" cy="47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5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501</Words>
  <Application>Microsoft Office PowerPoint</Application>
  <PresentationFormat>Širokoúhlá obrazovka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Times New Roman</vt:lpstr>
      <vt:lpstr>Motiv Office</vt:lpstr>
      <vt:lpstr>Prezentace aplikace PowerPoint</vt:lpstr>
      <vt:lpstr> FOUKÁNÍ VLASŮ </vt:lpstr>
      <vt:lpstr>ÚVOD</vt:lpstr>
      <vt:lpstr>VÝKONNÝ FÉN GAMMA PIÚ:  TAJEMSTVÍ ITALSKÉ KVALITY</vt:lpstr>
      <vt:lpstr>PŘÍPRAVA VLASŮ</vt:lpstr>
      <vt:lpstr>TECHNOLOGICKÝ POSTUP FOUKÁNÍ VLASŮ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Gerzaničová</dc:creator>
  <cp:lastModifiedBy>simonova hana</cp:lastModifiedBy>
  <cp:revision>3</cp:revision>
  <dcterms:created xsi:type="dcterms:W3CDTF">2024-11-02T18:57:21Z</dcterms:created>
  <dcterms:modified xsi:type="dcterms:W3CDTF">2026-01-26T17:10:28Z</dcterms:modified>
</cp:coreProperties>
</file>