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heic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817A5-5A0B-9404-CDAF-070C544AC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22CCDD-B63A-89F4-722F-778D08567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39DB9A-730C-0853-22F4-EBCE6202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B497AC-44D2-9FF9-28BB-0FF14BE1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FA20DD-550A-0978-173F-B037A01D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36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B6BD2-7FC1-651C-EFBC-8484E04D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1FDC0F-4E56-424D-1FB2-E02ACC719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AC4964-087C-4E3B-698B-2FE97124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E69E53-A282-1801-71B0-C60B18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2396E-49F7-06EE-77B6-BEAB312F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1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55C1396-1C7F-7142-A4B7-382E01183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0D611B-7E7B-C482-7892-5D54B9092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920A3E-5353-C087-2616-0DF4F4CF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35783A-758A-DBED-CDF0-9342252B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21E1A9-63FF-F023-127C-22374A1A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13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C6EF3-C912-F853-B7DF-B63B0959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FC570-EC44-A6FB-DF53-335E5A0C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75EE46-D678-69C7-B16C-77269208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FD305B-870F-03B1-80AD-3A98511F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7167E1-66EE-97BB-F119-0C0BEF20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05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EB3AA-7CC1-A04B-5744-944EEEA8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4046D3-0786-42A5-D9BA-C1929168D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C24481-754D-9431-D35A-E86F141E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FF24AE-264F-EE6B-474B-9C6D4BA0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1AF153-C592-5F53-1496-DC342AF5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18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478D0-29F4-DA99-FB3E-548669CD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9834C-392F-8655-E8EB-CFF03496B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B9F4A3-90D1-B369-F434-9527A9E09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469B8D-CD38-2D52-AADA-B83752EA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AF3A38-5E00-7154-5686-6074AA88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3F8A43-5ABD-7C9E-6B9D-59CAE7DE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87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F67C4-A1C9-D6A2-D762-DB6EF67D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C8EBED-F93A-4ADE-67A0-0BCC0C9D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CA179E-E3AC-718C-DA5F-8FC2E94B4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7A593BF-86F9-FD6C-0594-42975558A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BB41E6-5D78-D733-CB75-F5803D964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A146EC-A9F8-8365-4E63-74E48D55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F533677-FEC4-9799-A1AA-7AF6243C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6CEE3D-FE86-646A-0822-E7B38AFC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11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341EA-4249-5DEB-7043-018475D0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2E7FE6-A3B7-59C6-85F8-FB6485A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A23A71-50EE-7E38-641B-4C288D0B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0EB431-B6CD-338D-EE91-FFFB8C89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85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0B84A9-3204-E604-51F3-B56D4668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8FF6B3-97DC-38A3-4534-05CCF27D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2DEB5-535C-1FBC-E08C-C480A820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72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9492E-9C39-106F-2A42-822D7122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285A39-2747-B2A5-C172-914B5D694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E4AB05-B8B7-F8CA-1907-F50530975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CE878A-0C0B-F4EA-7179-E48A3368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BAF08B-6C36-9305-D85D-4E159209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CD3C99-B7FD-9738-85BC-6927CB9B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75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9547B-F3E7-04BB-862D-11D6C774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2C70DA-71A0-95DB-99BC-3B17D27CF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0FA08F-BB6F-611F-22E8-117E4A800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334859-332A-9FDA-D67A-63A2BD32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C29708-38A9-CF94-0222-5AA8F7D0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A2DF70-28D5-83D7-AFE9-E78E9C97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8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24C2CE-7808-96DD-F677-1FB10747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223D39-F4D7-D429-D7E7-186B6D22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0FFEE1-E425-C84B-362C-06D8061AC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BFE9-A0C8-423B-89BC-461A1715CF35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B85C0D-D994-B96A-A5E1-B3B224870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0727CC-E4BE-DE63-E25F-F643F8F1A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C39D-205D-4AA2-8052-1140631FD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57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heic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782"/>
            <a:ext cx="9144000" cy="160773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82" y="64021"/>
            <a:ext cx="3492642" cy="137199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3602497" y="3385465"/>
            <a:ext cx="4113637" cy="61555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000" b="1" dirty="0" smtClean="0">
                <a:solidFill>
                  <a:srgbClr val="000000"/>
                </a:solidFill>
                <a:latin typeface="Calibri"/>
              </a:rPr>
              <a:t>JOBS-01</a:t>
            </a:r>
            <a:r>
              <a:rPr lang="cs-CZ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14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126524" y="1977782"/>
            <a:ext cx="3065585" cy="156966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dirty="0">
              <a:solidFill>
                <a:srgbClr val="000000"/>
              </a:solidFill>
              <a:latin typeface="Constantia"/>
            </a:endParaRPr>
          </a:p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8" name="Obrázek 7" descr="C:\Users\simonova\AppData\Local\Temp\d3b9d097-bc99-4200-9467-81fc01196c8b_co-funded_en(2).zip.c8b\co-funded_EN\horizontal\CMYK\JPEG\EN Co-funded by the EU_PANTONE.jp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12043"/>
            <a:ext cx="449516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9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8D034-9A3B-3F8F-6009-81760D0F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EKOLOGIE V ITÁLII- KALÁBRIE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5FBD15-9986-C020-8983-E006F4E4E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326115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319FC-6575-A1E5-1FDC-BEEE78EF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D5D57-2F4E-4DFC-A707-3BAD7E048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Kalábrie, ležící na jihu Itálie, je známá svou bohatou přírodní krajinou, ale také rostoucím zájmem o ekologické praktiky v různých odvětvích, včetně kadeřnictví. V této oblasti jsem měla možnost poznat, jak zdejší kadeřnické salony přistupují k ochraně životního prostředí a jak kombinují krásu s udržitelností. Ekologické myšlení se tu stává součástí každodenní praxe, od používání přírodních a biologicky odbouratelných produktů až po pečlivé třídění odpadu. Kadeřnické salony v Kalábrii věnují velkou pozornost tomu, jak minimalizovat svůj dopad na přírodu. Každý krok, od mytí vlasů po styling, je promyšlený s ohledem na ekologii. To zahrnuje například používání organických šamponů a barev bez škodlivých chemikálií, které nejen chrání zdraví vlasů, ale i vodní zdroje. Navíc se zde klade velký důraz na snižování spotřeby energie a vody, což je klíčové pro udržitelný provoz salonu. Itálie je známá svou bohatou tradicí a láskou k přírodě, a Kalábrie není výjimkou. Tady je ekologická odpovědnost vnímána jako přirozená součást kultury, což se odráží i v péči o vlasy. Tento přístup mě inspiroval a ukázal, jak důležité je, aby i kadeřnické služby přispívaly k ochraně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73006-F7D8-3091-0E07-1E0C6239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EKOLOGICKÉ PRAKTIKY V KADEŘNICTVÍ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55792-27A8-66EC-C150-2A9E73D85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Ekologické Praktiky v Kadeřnictví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Použití přírodních produktů: Kadeřnické salony v Kalábrii kladou velký důraz na používání přírodních a organických produktů. Tyto produkty jsou vyrobeny z rostlinných výtažků a esenciálních olejů, které jsou šetrné k vlasům i k životnímu prostředí. Přírodní ingredience, jako například arganový olej, bambucké máslo nebo výtažky z bylin, nejen že vyživují a chrání vlasy, ale zároveň neobsahují agresivní chemikálie, které by mohly znečišťovat vodní zdroje. Biologicky odbouratelné obaly.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klíčovou součástí ekologických praktik je využívání biologicky odbouratelných obalů. Mnoho značek zaměřených na péči o vlasy přechází na obaly, které se rychle rozkládají v přírodě a minimalizují tak plastový odpad. Tímto způsobem přispívají salony k redukci znečištění a podporují recyklaci.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67E09C-2F3F-200D-4A45-2EAF1EC21E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9" y="4377857"/>
            <a:ext cx="3720750" cy="24760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E538C8A-AD2B-B44D-5DF2-ABEC91406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09" y="4377857"/>
            <a:ext cx="3523794" cy="24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CC33B-C196-33D1-FDED-CF8F87A2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TŘÍDĚNÍ ODPADU A RYCYKLACE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1855B28-8108-1AB1-AB06-3296519DF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222" y="1073428"/>
            <a:ext cx="5001415" cy="5653332"/>
          </a:xfrm>
        </p:spPr>
      </p:pic>
    </p:spTree>
    <p:extLst>
      <p:ext uri="{BB962C8B-B14F-4D97-AF65-F5344CB8AC3E}">
        <p14:creationId xmlns:p14="http://schemas.microsoft.com/office/powerpoint/2010/main" val="183152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EAAD5-B6F0-CDFC-C1A4-C7435451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TŘÍDĚNÍ ODPADU A RECYKLACE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B027A8-2D80-A294-0B01-76C7D2A2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Důsledné třídění odpadu </a:t>
            </a:r>
            <a:endParaRPr lang="cs-CZ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Kadeřnické salony v Kalábrii se zavázaly k odpovědnému třídění odpadu, aby minimalizovaly svůj dopad na životní prostředí. Všechny obaly od kosmetických produktů, jako jsou lahve od šamponů a barev na vlasy, se pečlivě třídí a vyhazují do příslušných kontejnerů na plast. Bioodpad, například odstřižené vlasy, se likviduje ekologicky a v některých případech se dokonce využívá k výrobě kompostu.</a:t>
            </a:r>
          </a:p>
          <a:p>
            <a:pPr marL="0" indent="0">
              <a:buNone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Sběrné programy 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Mnohé salony se také zapojují do sběrných programů, kde vrací prázdné obaly výrobcům, kteří je dále recyklují nebo opětovně používají. Tyto programy motivují kadeřníky i zákazníky k zodpovědnějšímu přístupu k odpadu. V některých případech jsou zavedeny i speciální nádoby na nebezpečný odpad, kam se likvidují chemické zbytky bezpečným způsobem, aby se předešlo kontaminaci životního prostředí.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71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28ED9-58FD-E79A-23D2-95D621F4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TŘÍDĚNÍ ODPADU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7858FE-E5DF-28F2-C27B-03C78724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PLASTY                                BIOODPAD                                       PAPÍR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783DFD-70D2-294D-BA23-54ACA12D76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1067" y="3184342"/>
            <a:ext cx="4233981" cy="23830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C2F74D-0C24-1D3D-C15E-7C4FBD0793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3101" y="3110510"/>
            <a:ext cx="4234083" cy="23830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27DF53-B786-0078-48E9-C775B1DB48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562" y="3110243"/>
            <a:ext cx="4233549" cy="23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7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F7BB9-DD6F-C6DB-DD19-BB44CC24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VLIV NA LOKÁLNÍ KOMUNITU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8CE6C-CEA6-3989-3208-0350D1D86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místních výrobců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Kalábrii je běžné, že kadeřnické salony podporují místní výrobce, kteří pěstují a zpracovávají přírodní ingredience. Tímto způsobem přispívají k rozvoji regionální ekonomiky a podporují udržitelné zemědělské praktiky. Místní farmy dodávají například čerstvé výtažky z bylin a esenciální oleje, které se používají ve vlasové péči. Tato spolupráce přináší nejen kvalitní a čerstvé produkty, ale také minimalizuje uhlíkovou stopu spojenou s přepravou.</a:t>
            </a:r>
          </a:p>
          <a:p>
            <a:pPr marL="0" indent="0">
              <a:buNone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 zákazníků 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Kadeřníci v Kalábrii hrají aktivní roli ve vzdělávání svých zákazníků o důležitosti udržitelnosti. Informují je o tom, jak správně recyklovat obaly od kosmetických produktů a jak volit šetrnější možnosti v péči o vlasy. Díky této osvětě si stále více lidí uvědomuje, jak mohou i drobné změny v každodenním životě přispět k ochraně životního prostředí. Tím se zvyšuje povědomí o ekologii a lidé jsou motivováni k zodpovědnějšímu chování.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42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B5813-09B6-C16D-63F9-47100D22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 A OSOBNÍ INSPIRACE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0BFE9-179E-7B52-F4D0-A370A950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Zkušenost s ekologickými praktikami v kadeřnických salonech v Kalábrii mě hluboce ovlivnila. Bylo inspirující vidět, jak se zde klade důraz na přírodu a udržitelnost, a jak se tyto principy přirozeně prolínají s každodenním provozem salonů. Ekologická odpovědnost není jen trendem, ale součástí jejich kultury a přístupu ke kráse.</a:t>
            </a:r>
          </a:p>
          <a:p>
            <a:pPr marL="0" indent="0">
              <a:buNone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Rozdíly mezi Itálií a Českou republikou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Jedním z výrazných rozdílů, které jsem zaznamenala, je přístup k třídění odpadu. V Kalábrii se velice pečlivě třídí odpad, a to i v kadeřnických salonech, kde se dbá na správnou likvidaci obalů od kosmetických produktů. Obaly se třídí do plastů, bioodpad se zpracovává ekologicky a chemický odpad se likviduje bezpečně. V České republice bohužel tento důraz na třídění odpadu v kadeřnictví není tak rozšířený. Často se směsný odpad hází do jednoho koše, což má negativní dopad na životní prostředí. Tato zkušenost mě motivovala k zamyšlení, jak bychom mohli přistupovat k ekologii zodpovědněji i u nás a začlenit některé z těchto italských praktik do naší každodenní praxe.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139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829</Words>
  <Application>Microsoft Office PowerPoint</Application>
  <PresentationFormat>Širokoúhlá obrazovka</PresentationFormat>
  <Paragraphs>27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Times New Roman</vt:lpstr>
      <vt:lpstr>Motiv Office</vt:lpstr>
      <vt:lpstr>Prezentace aplikace PowerPoint</vt:lpstr>
      <vt:lpstr>EKOLOGIE V ITÁLII- KALÁBRIE</vt:lpstr>
      <vt:lpstr>ÚVOD</vt:lpstr>
      <vt:lpstr>EKOLOGICKÉ PRAKTIKY V KADEŘNICTVÍ</vt:lpstr>
      <vt:lpstr>TŘÍDĚNÍ ODPADU A RYCYKLACE</vt:lpstr>
      <vt:lpstr>TŘÍDĚNÍ ODPADU A RECYKLACE</vt:lpstr>
      <vt:lpstr>TŘÍDĚNÍ ODPADU</vt:lpstr>
      <vt:lpstr>VLIV NA LOKÁLNÍ KOMUNITU </vt:lpstr>
      <vt:lpstr>ZÁVĚR A OSOBNÍ INSPIRACE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Gerzaničová</dc:creator>
  <cp:lastModifiedBy>simonova hana</cp:lastModifiedBy>
  <cp:revision>6</cp:revision>
  <dcterms:created xsi:type="dcterms:W3CDTF">2024-11-02T20:20:22Z</dcterms:created>
  <dcterms:modified xsi:type="dcterms:W3CDTF">2026-01-12T09:37:00Z</dcterms:modified>
</cp:coreProperties>
</file>