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AC7C9B-8E0C-3516-DA34-1812965F9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AFEA8C6-755B-D6CE-CC8D-0BF5269D7F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30A9C1-1147-D64E-348F-D316BED61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6FE53-7FC6-4546-9B3C-EB0E34B94A94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226E60B-E026-6049-7B9B-F19325612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095230A-2F9C-9999-25B5-B2B84D80F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8CE6-ECFE-41C7-973A-8E2D1DF5DD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3056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B5264B-2446-C291-6E8A-C102194AC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953FF5C-0366-31B0-20C4-9F2E4B5DB6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703D52A-F5F0-8956-9D63-D34BBCF3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6FE53-7FC6-4546-9B3C-EB0E34B94A94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C222EA3-656B-1044-7B89-C20267927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816186-41E3-1637-4CA0-2FEE47ECC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8CE6-ECFE-41C7-973A-8E2D1DF5DD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2763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702642F-AA1C-BF4E-649B-6261D3DC28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B40879F-F266-A729-B552-EA6A552EB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BF9BD68-9F55-4A73-A3F6-27BAB6C43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6FE53-7FC6-4546-9B3C-EB0E34B94A94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83D6AEF-1338-C3A0-6AA1-16938F973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F6BE9B2-0D0D-41D6-3E5A-7339AE6AF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8CE6-ECFE-41C7-973A-8E2D1DF5DD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976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FD87E3-436E-6818-AC6D-72092DDE4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1A1422-4488-E60C-07EB-18F68B561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837483-8909-0D22-54F3-F3D9D9905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6FE53-7FC6-4546-9B3C-EB0E34B94A94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FC51946-25F5-7DE4-C51A-ADE68DE5A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26BE929-6FF3-C50D-151F-2C980A7CB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8CE6-ECFE-41C7-973A-8E2D1DF5DD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7415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65CB6B-7A2C-A083-B51B-8E3FBE881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8A2E2D0-E65C-5751-56EF-AACFB8389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BA185DB-52C3-EF5B-50E8-2AC60043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6FE53-7FC6-4546-9B3C-EB0E34B94A94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FA84688-A734-A662-A89F-B496C288A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D143AB6-7DE6-9A4C-C16C-8E675B660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8CE6-ECFE-41C7-973A-8E2D1DF5DD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1176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DABB17-3694-E131-874E-B7AC1E0BD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2A5F18-2967-567B-A1E9-3ABC4C2FA5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5524D4D-D4F4-63FD-CE64-A7AC30D254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E5359D9-B01E-06DF-F49E-90F833234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6FE53-7FC6-4546-9B3C-EB0E34B94A94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DBCB26E-6DF0-2A6F-9614-7E4BC92AE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2D7BD23-139E-0A20-EEDD-073B8972A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8CE6-ECFE-41C7-973A-8E2D1DF5DD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0338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6E616F-FC01-111F-FCEC-6CE04D03A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1C3BCF0-43E9-F451-72A2-2FC6BED25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5C630BE-FDAC-1FA2-6487-780EC6038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6C94264-0306-8FAE-A763-DD3A97DE53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EB2AED2-D89C-4F72-4B1E-9FF4C61BA5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6F03DC4-D5CA-E590-E48F-C59107D11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6FE53-7FC6-4546-9B3C-EB0E34B94A94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8DC8237-D109-55E3-BC32-20AB40DB3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C61226A-E31E-4407-14C3-E9A17D5E3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8CE6-ECFE-41C7-973A-8E2D1DF5DD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7011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78D988-C1FE-CB09-C709-5B9C5C0DA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282267A-96E4-480F-B8E6-1E6E416DA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6FE53-7FC6-4546-9B3C-EB0E34B94A94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B0F4BC6-6A2E-161A-C25D-B24E42510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D2AD99E-7AB4-A4D7-729F-7CC383662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8CE6-ECFE-41C7-973A-8E2D1DF5DD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9741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8F254D2-163D-0629-5059-AC0752AEB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6FE53-7FC6-4546-9B3C-EB0E34B94A94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9A7259B-6E3A-C9A9-3032-4734302B9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E2323FC-F9D1-3526-6970-88A0189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8CE6-ECFE-41C7-973A-8E2D1DF5DD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2744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AD45B4-9978-4D26-C630-B60AD2E0D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9C216B-79D3-AE66-8B92-D17EB3E90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37E6157-F267-E1AC-AA45-D686451862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1D4C4C0-73CC-61DC-4880-2AE05B8AB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6FE53-7FC6-4546-9B3C-EB0E34B94A94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E5FBC0C-3AEE-5E2E-5CF1-BCBB0E756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C1BE829-657A-B049-BC4D-3643F23BE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8CE6-ECFE-41C7-973A-8E2D1DF5DD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238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812394-3603-3247-23E4-CD822B4D3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343AFD4-61E1-636F-9D8F-31DAE27D7F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F8A6A20-2C5C-84D4-5F57-F664817C3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F1E0772-DD34-B975-C6D7-6D8819BAC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6FE53-7FC6-4546-9B3C-EB0E34B94A94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6DD4E33-7548-AA0E-9A4A-CA236751E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8A6B186-DAD6-3E50-3B3E-831099D7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8CE6-ECFE-41C7-973A-8E2D1DF5DD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6821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02CBAC1-8386-2F85-218B-53A00E3DC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5729964-DC9F-A1AE-F2EF-0BA49F9F4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DB9F351-EEC1-A757-B044-449E5DF970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6FE53-7FC6-4546-9B3C-EB0E34B94A94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D065AA-903E-C3C8-5783-ACB86E1B3D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E10E1B-F358-2AB4-3317-E1D853F6B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08CE6-ECFE-41C7-973A-8E2D1DF5DD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1120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7" descr="Obsah obrázku Vínově červená, Obdélník, červená&#10;&#10;Popis se vygeneroval automaticky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4782"/>
            <a:ext cx="9144000" cy="1607734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4" name="Obrázek 6" descr="Obsah obrázku snímek obrazovky, Písmo, Elektricky modrá, Grafika&#10;&#10;Popis se vygeneroval automaticky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482" y="107982"/>
            <a:ext cx="3492642" cy="1371993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5" name="TextovéPole 10"/>
          <p:cNvSpPr txBox="1"/>
          <p:nvPr/>
        </p:nvSpPr>
        <p:spPr>
          <a:xfrm>
            <a:off x="1805800" y="2222741"/>
            <a:ext cx="8594783" cy="954107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dirty="0">
                <a:solidFill>
                  <a:srgbClr val="000000"/>
                </a:solidFill>
                <a:latin typeface="Calibri"/>
              </a:rPr>
              <a:t>ID mobility: </a:t>
            </a:r>
            <a:r>
              <a:rPr lang="cs-CZ" sz="2800" b="1" dirty="0" smtClean="0">
                <a:solidFill>
                  <a:srgbClr val="000000"/>
                </a:solidFill>
                <a:latin typeface="Calibri"/>
              </a:rPr>
              <a:t>JOBS-01</a:t>
            </a:r>
            <a:r>
              <a:rPr lang="cs-CZ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/>
            </a:r>
            <a:br>
              <a:rPr lang="cs-CZ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</a:br>
            <a:r>
              <a:rPr lang="cs-CZ" sz="2800" b="1" dirty="0">
                <a:solidFill>
                  <a:srgbClr val="000000"/>
                </a:solidFill>
                <a:latin typeface="Calibri"/>
              </a:rPr>
              <a:t>Číslo projektu: 2024-1-CZ01-KA122-VET-000230261</a:t>
            </a:r>
          </a:p>
        </p:txBody>
      </p:sp>
      <p:sp>
        <p:nvSpPr>
          <p:cNvPr id="7" name="TextovéPole 13"/>
          <p:cNvSpPr txBox="1"/>
          <p:nvPr/>
        </p:nvSpPr>
        <p:spPr>
          <a:xfrm>
            <a:off x="3984291" y="3270124"/>
            <a:ext cx="3190231" cy="1569660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3200" b="1" dirty="0">
              <a:solidFill>
                <a:srgbClr val="000000"/>
              </a:solidFill>
              <a:latin typeface="Constantia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dirty="0">
                <a:solidFill>
                  <a:srgbClr val="000000"/>
                </a:solidFill>
                <a:latin typeface="Constantia"/>
              </a:rPr>
              <a:t>Italská krása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3200" b="1" dirty="0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6123" y="5002824"/>
            <a:ext cx="3400429" cy="112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0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15EA1B-22C3-4C9D-AC76-554A285AD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MOLEKULÁRNÍ OBNOVA VLASŮ S ABSOLUT REPAIR MOLECULAR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3E65684-7B92-397C-D5E9-B320431477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678" y="1825625"/>
            <a:ext cx="5116903" cy="4667250"/>
          </a:xfrm>
        </p:spPr>
      </p:pic>
    </p:spTree>
    <p:extLst>
      <p:ext uri="{BB962C8B-B14F-4D97-AF65-F5344CB8AC3E}">
        <p14:creationId xmlns:p14="http://schemas.microsoft.com/office/powerpoint/2010/main" val="119191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782BAB-3C97-45DB-67A0-7A0471BDB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ÚVOD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707AE3-10F4-AAB9-979F-C1B6E1C1F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Ráda bych vás seznámila s revolučním produktem pro obnovu vlasů – Absolut Repair Molecular od L'Oréal. Tento přípravek představuje nový přístup k regeneraci vlasů na molekulární úrovni a je navržen tak, aby obnovil poškozené vlasy a vrátil jim vitalitu a sílu.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6139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D43002-546C-8C31-7304-0A86F44BB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1.KROK- MYTÍ VLASŮ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D49B0F1-32F3-22F3-5716-5BC313943E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699F3D8-0E81-E10F-E99D-9FE08B5D5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690688"/>
            <a:ext cx="5183188" cy="4033153"/>
          </a:xfrm>
        </p:spPr>
        <p:txBody>
          <a:bodyPr>
            <a:normAutofit/>
          </a:bodyPr>
          <a:lstStyle/>
          <a:p>
            <a:r>
              <a:rPr lang="cs-CZ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Prvním krokem v péči o poškozené vlasy s řadou L'Oréal Absolut Repair Molecular je aplikace šamponu. Tento šampon jemně čistí vlasy a připravuje je na následnou regeneraci. Aplikuje se na mokré vlasy, jemně masírujeme pokožku, dokud nevznikne bohatá pěna, a poté důkladně opláchneme. Šampon se nechává působit během mytí, není nutné jej nechávat na vlasech delší dobu.</a:t>
            </a:r>
          </a:p>
          <a:p>
            <a:endParaRPr lang="cs-CZ" dirty="0"/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7E6702CA-DCC8-397F-AD86-1267672CA95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1819" y="3310106"/>
            <a:ext cx="3684588" cy="2074525"/>
          </a:xfrm>
        </p:spPr>
      </p:pic>
      <p:pic>
        <p:nvPicPr>
          <p:cNvPr id="14" name="Zástupný obsah 13">
            <a:extLst>
              <a:ext uri="{FF2B5EF4-FFF2-40B4-BE49-F238E27FC236}">
                <a16:creationId xmlns:a16="http://schemas.microsoft.com/office/drawing/2014/main" id="{CF4BB444-B112-D517-A0E6-462D358C5E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338" y="3310348"/>
            <a:ext cx="3684587" cy="2074040"/>
          </a:xfrm>
        </p:spPr>
      </p:pic>
    </p:spTree>
    <p:extLst>
      <p:ext uri="{BB962C8B-B14F-4D97-AF65-F5344CB8AC3E}">
        <p14:creationId xmlns:p14="http://schemas.microsoft.com/office/powerpoint/2010/main" val="2469144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3D240B-1EBB-E539-7EE0-989140D21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2.KROK- MASKA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38A1214-AC99-E7AC-63F0-C07AA139B2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52BE9D5F-54B9-C9F2-CD01-B5E81A1F67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554" y="3310134"/>
            <a:ext cx="3684587" cy="2074471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F32A700-476F-5EDC-5166-2A24154D22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681162"/>
            <a:ext cx="5371469" cy="4547871"/>
          </a:xfrm>
        </p:spPr>
        <p:txBody>
          <a:bodyPr>
            <a:normAutofit/>
          </a:bodyPr>
          <a:lstStyle/>
          <a:p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umytí vlasů šamponem z řady L'Oréal Absolut Repair Molecular jsem na vlasy nanesla hloubkově posilující masku od stejné značky. Tato maska, která obsahuje patentovanou technologii s Peptides Bonder a pěti aminokyselinami, je navržena pro intenzivní regeneraci poškozených vlasů na molekulární úrovni. Masku jsem aplikovala rovnoměrně na umyté, ručníkem vysušené vlasy a poté jsem vlasy zakryla čepicí, aby aktivní látky mohly lépe proniknout do vlasového vlákna. Nechala jsem masku působit 60 minut, což zajišťuje hlubokou obnovu a regeneraci. Po této době jsem vlasy důkladně opláchla. Výsledkem byly vlasy, které působily silnější, hebčí a zářivější.</a:t>
            </a:r>
          </a:p>
          <a:p>
            <a:endParaRPr lang="cs-CZ" dirty="0"/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86014E3F-4818-D25D-4AD1-BC1149B2F9C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56630" y="3309908"/>
            <a:ext cx="3684588" cy="2074922"/>
          </a:xfrm>
        </p:spPr>
      </p:pic>
    </p:spTree>
    <p:extLst>
      <p:ext uri="{BB962C8B-B14F-4D97-AF65-F5344CB8AC3E}">
        <p14:creationId xmlns:p14="http://schemas.microsoft.com/office/powerpoint/2010/main" val="3197155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E05CAA-4E4C-F8E2-8C9C-95749AF88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3.KROK- BEZOPLACHOVÁ MASKA 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7E4A606E-CDBB-DA2E-A512-F14324E128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64129" y="3222793"/>
            <a:ext cx="4309982" cy="2960433"/>
          </a:xfrm>
        </p:spPr>
      </p:pic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1B6D747-596A-C772-E1DC-8800BCB8C0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4143269"/>
          </a:xfrm>
        </p:spPr>
        <p:txBody>
          <a:bodyPr>
            <a:normAutofit fontScale="85000" lnSpcReduction="10000"/>
          </a:bodyPr>
          <a:lstStyle/>
          <a:p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důkladném opláchnutí hloubkově posilující masky jsem na vlasy aplikovala bezoplachovou masku L'Oréal Professionnel Serie Expert Absolut Repair Molecular. Tento produkt je navržen pro okamžitou regeneraci a posílení poškozených vlasů. Jeho patentované složení obsahuje Peptides Bonder a pět aminokyselin, které obnovují molekulární strukturu vlasů, zvyšují jejich sílu až o 97 % a hebkost o 52 %. Lehká textura masky proniká hluboko do vlasového vlákna, navrací mu sílu a zanechává vlasy lesklé a zdravé na pohled. Navíc poskytuje termoochranu až do 230 °C a chrání vlasy před vnějšími vlivy. </a:t>
            </a:r>
          </a:p>
          <a:p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Postup aplikace: </a:t>
            </a:r>
          </a:p>
          <a:p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Vlasy jsem rozdělila do dvou sekcí. </a:t>
            </a:r>
          </a:p>
          <a:p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Na každou sekci jsem aplikovala jednu dávku masky pomocí pumpičky. </a:t>
            </a:r>
          </a:p>
          <a:p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Pro optimální rozložení produktu jsem vlasy pročesala. </a:t>
            </a:r>
          </a:p>
          <a:p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Masku jsem neoplachovala a pokračovala v úpravě vlasů podle potřeby.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5905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52D0F6-34C2-4775-D0EF-C73B726FD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4.KROK- ZÁVĚREČNÁ ÚPRAVA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7D831CA3-C329-E6B3-C4C7-D26ABCABE0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689" y="3421208"/>
            <a:ext cx="3684587" cy="2074742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5CBC135-A015-CCE9-AEB0-944E6745BC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57787" cy="3901224"/>
          </a:xfrm>
        </p:spPr>
        <p:txBody>
          <a:bodyPr>
            <a:normAutofit/>
          </a:bodyPr>
          <a:lstStyle/>
          <a:p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aplikaci bezoplachové masky byly vlasy dokonale připravené na styling. Pro dosažení hladkého a lesklého vzhledu jsem vlasy vyfoukala přes kulatý kartáč. Výsledkem byly nádherné, vyživené a zdravě vypadající vlasy, které zářily vitalitou. Vlasy působily hebce na dotek, měly hladký povrch a výrazný lesk, což podtrhlo celkovou regeneraci dosaženou s produkty Absolut Repair Molecular od L'Oréal</a:t>
            </a:r>
          </a:p>
          <a:p>
            <a:endParaRPr lang="cs-CZ" dirty="0"/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2B5BA578-85CF-7161-8145-5E28517239E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69708" y="3421596"/>
            <a:ext cx="3684588" cy="2073966"/>
          </a:xfrm>
        </p:spPr>
      </p:pic>
    </p:spTree>
    <p:extLst>
      <p:ext uri="{BB962C8B-B14F-4D97-AF65-F5344CB8AC3E}">
        <p14:creationId xmlns:p14="http://schemas.microsoft.com/office/powerpoint/2010/main" val="3248353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9D3C0C-2DBC-6446-7A10-6C9FB9828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3FD4DE-A1A1-0DF0-601A-B316F9878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Rozdíly mezi Itálií a Českou republikou</a:t>
            </a:r>
          </a:p>
          <a:p>
            <a:pPr marL="0" indent="0">
              <a:buNone/>
            </a:pPr>
            <a:r>
              <a:rPr lang="cs-CZ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Itálii, zejména v oblasti Kalábrie, je služba regenerace vlasů s přípravkem Absolut Repair Molecular velmi populární. Italové si často žehlí vlasy, protože přirozeně mívají krepaté a vlnité vlasy, které chtějí uhladit. Časté žehlení, spolu s vlivem intenzivního slunce a mořské vody, vlasy značně oslabuje a poškozuje. Proto je zde velká poptávka po špičkové regeneraci, která vlasy obnovuje a chrání. Tato služba je v Itálii zároveň dražší, což odráží použití kvalitních produktů a specializovaných technik, které pomáhají vrátit vlasům jejich zdraví a lesk.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615281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552</Words>
  <Application>Microsoft Office PowerPoint</Application>
  <PresentationFormat>Širokoúhlá obrazovka</PresentationFormat>
  <Paragraphs>22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Constantia</vt:lpstr>
      <vt:lpstr>Times New Roman</vt:lpstr>
      <vt:lpstr>Motiv Office</vt:lpstr>
      <vt:lpstr>Prezentace aplikace PowerPoint</vt:lpstr>
      <vt:lpstr>MOLEKULÁRNÍ OBNOVA VLASŮ S ABSOLUT REPAIR MOLECULAR</vt:lpstr>
      <vt:lpstr>ÚVOD</vt:lpstr>
      <vt:lpstr>1.KROK- MYTÍ VLASŮ</vt:lpstr>
      <vt:lpstr>2.KROK- MASKA</vt:lpstr>
      <vt:lpstr>3.KROK- BEZOPLACHOVÁ MASKA </vt:lpstr>
      <vt:lpstr>4.KROK- ZÁVĚREČNÁ ÚPRAVA</vt:lpstr>
      <vt:lpstr>ZÁVĚR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Kristýna Gerzaničová</dc:creator>
  <cp:lastModifiedBy>simonova hana</cp:lastModifiedBy>
  <cp:revision>4</cp:revision>
  <dcterms:created xsi:type="dcterms:W3CDTF">2024-11-02T21:26:49Z</dcterms:created>
  <dcterms:modified xsi:type="dcterms:W3CDTF">2026-01-26T17:11:27Z</dcterms:modified>
</cp:coreProperties>
</file>