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Lst>
  <p:notesMasterIdLst>
    <p:notesMasterId r:id="rId21"/>
  </p:notesMasterIdLst>
  <p:sldIdLst>
    <p:sldId id="271" r:id="rId6"/>
    <p:sldId id="25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6858000" type="screen4x3"/>
  <p:notesSz cx="7559675" cy="10691813"/>
  <p:embeddedFontLst>
    <p:embeddedFont>
      <p:font typeface="Constantia" panose="02030602050306030303"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1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1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1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1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1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998717A7-0F70-4495-B51C-1293DBD16BE4}" type="datetime1">
              <a:rPr lang="en-US"/>
              <a:pPr lvl="0"/>
              <a:t>1/26/2026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B027984-1E44-4ADE-8AAB-6A906A089E5F}" type="slidenum">
              <a:t>‹#›</a:t>
            </a:fld>
            <a:endParaRPr lang="en-US"/>
          </a:p>
        </p:txBody>
      </p:sp>
    </p:spTree>
    <p:extLst>
      <p:ext uri="{BB962C8B-B14F-4D97-AF65-F5344CB8AC3E}">
        <p14:creationId xmlns:p14="http://schemas.microsoft.com/office/powerpoint/2010/main" val="3598689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1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0" name="Google Shape;70;p15"/>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1" name="Google Shape;71;p15"/>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2" name="Google Shape;82;p19"/>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5"/>
        <p:cNvGrpSpPr/>
        <p:nvPr/>
      </p:nvGrpSpPr>
      <p:grpSpPr>
        <a:xfrm>
          <a:off x="0" y="0"/>
          <a:ext cx="0" cy="0"/>
          <a:chOff x="0" y="0"/>
          <a:chExt cx="0" cy="0"/>
        </a:xfrm>
      </p:grpSpPr>
      <p:sp>
        <p:nvSpPr>
          <p:cNvPr id="86" name="Google Shape;86;p21"/>
          <p:cNvSpPr txBox="1">
            <a:spLocks noGrp="1"/>
          </p:cNvSpPr>
          <p:nvPr>
            <p:ph type="subTitle" idx="1"/>
          </p:nvPr>
        </p:nvSpPr>
        <p:spPr>
          <a:xfrm>
            <a:off x="457200" y="274680"/>
            <a:ext cx="8229600" cy="52995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22"/>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1" name="Google Shape;91;p2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23"/>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6" name="Google Shape;96;p23"/>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2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1" name="Google Shape;101;p24"/>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2"/>
        <p:cNvGrpSpPr/>
        <p:nvPr/>
      </p:nvGrpSpPr>
      <p:grpSpPr>
        <a:xfrm>
          <a:off x="0" y="0"/>
          <a:ext cx="0" cy="0"/>
          <a:chOff x="0" y="0"/>
          <a:chExt cx="0" cy="0"/>
        </a:xfrm>
      </p:grpSpPr>
      <p:sp>
        <p:nvSpPr>
          <p:cNvPr id="103" name="Google Shape;103;p25"/>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5"/>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25"/>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6"/>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6"/>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6"/>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1" name="Google Shape;111;p26"/>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6"/>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6"/>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9"/>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7"/>
        <p:cNvGrpSpPr/>
        <p:nvPr/>
      </p:nvGrpSpPr>
      <p:grpSpPr>
        <a:xfrm>
          <a:off x="0" y="0"/>
          <a:ext cx="0" cy="0"/>
          <a:chOff x="0" y="0"/>
          <a:chExt cx="0" cy="0"/>
        </a:xfrm>
      </p:grpSpPr>
      <p:sp>
        <p:nvSpPr>
          <p:cNvPr id="128" name="Google Shape;128;p31"/>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0" name="Google Shape;130;p31"/>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3"/>
        <p:cNvGrpSpPr/>
        <p:nvPr/>
      </p:nvGrpSpPr>
      <p:grpSpPr>
        <a:xfrm>
          <a:off x="0" y="0"/>
          <a:ext cx="0" cy="0"/>
          <a:chOff x="0" y="0"/>
          <a:chExt cx="0" cy="0"/>
        </a:xfrm>
      </p:grpSpPr>
      <p:sp>
        <p:nvSpPr>
          <p:cNvPr id="134" name="Google Shape;134;p33"/>
          <p:cNvSpPr txBox="1">
            <a:spLocks noGrp="1"/>
          </p:cNvSpPr>
          <p:nvPr>
            <p:ph type="subTitle" idx="1"/>
          </p:nvPr>
        </p:nvSpPr>
        <p:spPr>
          <a:xfrm>
            <a:off x="457200" y="274680"/>
            <a:ext cx="8229600" cy="52995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5"/>
        <p:cNvGrpSpPr/>
        <p:nvPr/>
      </p:nvGrpSpPr>
      <p:grpSpPr>
        <a:xfrm>
          <a:off x="0" y="0"/>
          <a:ext cx="0" cy="0"/>
          <a:chOff x="0" y="0"/>
          <a:chExt cx="0" cy="0"/>
        </a:xfrm>
      </p:grpSpPr>
      <p:sp>
        <p:nvSpPr>
          <p:cNvPr id="136" name="Google Shape;136;p34"/>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8" name="Google Shape;138;p34"/>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9" name="Google Shape;139;p34"/>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0"/>
        <p:cNvGrpSpPr/>
        <p:nvPr/>
      </p:nvGrpSpPr>
      <p:grpSpPr>
        <a:xfrm>
          <a:off x="0" y="0"/>
          <a:ext cx="0" cy="0"/>
          <a:chOff x="0" y="0"/>
          <a:chExt cx="0" cy="0"/>
        </a:xfrm>
      </p:grpSpPr>
      <p:sp>
        <p:nvSpPr>
          <p:cNvPr id="141" name="Google Shape;141;p35"/>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5"/>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3" name="Google Shape;143;p35"/>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35"/>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5"/>
        <p:cNvGrpSpPr/>
        <p:nvPr/>
      </p:nvGrpSpPr>
      <p:grpSpPr>
        <a:xfrm>
          <a:off x="0" y="0"/>
          <a:ext cx="0" cy="0"/>
          <a:chOff x="0" y="0"/>
          <a:chExt cx="0" cy="0"/>
        </a:xfrm>
      </p:grpSpPr>
      <p:sp>
        <p:nvSpPr>
          <p:cNvPr id="146" name="Google Shape;146;p36"/>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36"/>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9" name="Google Shape;149;p36"/>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0"/>
        <p:cNvGrpSpPr/>
        <p:nvPr/>
      </p:nvGrpSpPr>
      <p:grpSpPr>
        <a:xfrm>
          <a:off x="0" y="0"/>
          <a:ext cx="0" cy="0"/>
          <a:chOff x="0" y="0"/>
          <a:chExt cx="0" cy="0"/>
        </a:xfrm>
      </p:grpSpPr>
      <p:sp>
        <p:nvSpPr>
          <p:cNvPr id="151" name="Google Shape;151;p37"/>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37"/>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4"/>
        <p:cNvGrpSpPr/>
        <p:nvPr/>
      </p:nvGrpSpPr>
      <p:grpSpPr>
        <a:xfrm>
          <a:off x="0" y="0"/>
          <a:ext cx="0" cy="0"/>
          <a:chOff x="0" y="0"/>
          <a:chExt cx="0" cy="0"/>
        </a:xfrm>
      </p:grpSpPr>
      <p:sp>
        <p:nvSpPr>
          <p:cNvPr id="155" name="Google Shape;155;p38"/>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3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3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9" name="Google Shape;159;p38"/>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0"/>
        <p:cNvGrpSpPr/>
        <p:nvPr/>
      </p:nvGrpSpPr>
      <p:grpSpPr>
        <a:xfrm>
          <a:off x="0" y="0"/>
          <a:ext cx="0" cy="0"/>
          <a:chOff x="0" y="0"/>
          <a:chExt cx="0" cy="0"/>
        </a:xfrm>
      </p:grpSpPr>
      <p:sp>
        <p:nvSpPr>
          <p:cNvPr id="161" name="Google Shape;161;p39"/>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9"/>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39"/>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4" name="Google Shape;164;p39"/>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5" name="Google Shape;165;p39"/>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39"/>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39"/>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5"/>
        <p:cNvGrpSpPr/>
        <p:nvPr/>
      </p:nvGrpSpPr>
      <p:grpSpPr>
        <a:xfrm>
          <a:off x="0" y="0"/>
          <a:ext cx="0" cy="0"/>
          <a:chOff x="0" y="0"/>
          <a:chExt cx="0" cy="0"/>
        </a:xfrm>
      </p:grpSpPr>
      <p:sp>
        <p:nvSpPr>
          <p:cNvPr id="176" name="Google Shape;176;p42"/>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2"/>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5"/>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8"/>
        <p:cNvGrpSpPr/>
        <p:nvPr/>
      </p:nvGrpSpPr>
      <p:grpSpPr>
        <a:xfrm>
          <a:off x="0" y="0"/>
          <a:ext cx="0" cy="0"/>
          <a:chOff x="0" y="0"/>
          <a:chExt cx="0" cy="0"/>
        </a:xfrm>
      </p:grpSpPr>
      <p:sp>
        <p:nvSpPr>
          <p:cNvPr id="179" name="Google Shape;179;p43"/>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3"/>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1"/>
        <p:cNvGrpSpPr/>
        <p:nvPr/>
      </p:nvGrpSpPr>
      <p:grpSpPr>
        <a:xfrm>
          <a:off x="0" y="0"/>
          <a:ext cx="0" cy="0"/>
          <a:chOff x="0" y="0"/>
          <a:chExt cx="0" cy="0"/>
        </a:xfrm>
      </p:grpSpPr>
      <p:sp>
        <p:nvSpPr>
          <p:cNvPr id="182" name="Google Shape;182;p44"/>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4"/>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4" name="Google Shape;184;p44"/>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45"/>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87"/>
        <p:cNvGrpSpPr/>
        <p:nvPr/>
      </p:nvGrpSpPr>
      <p:grpSpPr>
        <a:xfrm>
          <a:off x="0" y="0"/>
          <a:ext cx="0" cy="0"/>
          <a:chOff x="0" y="0"/>
          <a:chExt cx="0" cy="0"/>
        </a:xfrm>
      </p:grpSpPr>
      <p:sp>
        <p:nvSpPr>
          <p:cNvPr id="188" name="Google Shape;188;p46"/>
          <p:cNvSpPr txBox="1">
            <a:spLocks noGrp="1"/>
          </p:cNvSpPr>
          <p:nvPr>
            <p:ph type="subTitle" idx="1"/>
          </p:nvPr>
        </p:nvSpPr>
        <p:spPr>
          <a:xfrm>
            <a:off x="457200" y="274680"/>
            <a:ext cx="8229600" cy="52995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89"/>
        <p:cNvGrpSpPr/>
        <p:nvPr/>
      </p:nvGrpSpPr>
      <p:grpSpPr>
        <a:xfrm>
          <a:off x="0" y="0"/>
          <a:ext cx="0" cy="0"/>
          <a:chOff x="0" y="0"/>
          <a:chExt cx="0" cy="0"/>
        </a:xfrm>
      </p:grpSpPr>
      <p:sp>
        <p:nvSpPr>
          <p:cNvPr id="190" name="Google Shape;190;p47"/>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2" name="Google Shape;192;p4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3" name="Google Shape;193;p4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4"/>
        <p:cNvGrpSpPr/>
        <p:nvPr/>
      </p:nvGrpSpPr>
      <p:grpSpPr>
        <a:xfrm>
          <a:off x="0" y="0"/>
          <a:ext cx="0" cy="0"/>
          <a:chOff x="0" y="0"/>
          <a:chExt cx="0" cy="0"/>
        </a:xfrm>
      </p:grpSpPr>
      <p:sp>
        <p:nvSpPr>
          <p:cNvPr id="195" name="Google Shape;195;p48"/>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 name="Google Shape;197;p4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 name="Google Shape;198;p48"/>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9"/>
        <p:cNvGrpSpPr/>
        <p:nvPr/>
      </p:nvGrpSpPr>
      <p:grpSpPr>
        <a:xfrm>
          <a:off x="0" y="0"/>
          <a:ext cx="0" cy="0"/>
          <a:chOff x="0" y="0"/>
          <a:chExt cx="0" cy="0"/>
        </a:xfrm>
      </p:grpSpPr>
      <p:sp>
        <p:nvSpPr>
          <p:cNvPr id="200" name="Google Shape;200;p49"/>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2" name="Google Shape;202;p4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3" name="Google Shape;203;p49"/>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04"/>
        <p:cNvGrpSpPr/>
        <p:nvPr/>
      </p:nvGrpSpPr>
      <p:grpSpPr>
        <a:xfrm>
          <a:off x="0" y="0"/>
          <a:ext cx="0" cy="0"/>
          <a:chOff x="0" y="0"/>
          <a:chExt cx="0" cy="0"/>
        </a:xfrm>
      </p:grpSpPr>
      <p:sp>
        <p:nvSpPr>
          <p:cNvPr id="205" name="Google Shape;205;p50"/>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50"/>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50"/>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08"/>
        <p:cNvGrpSpPr/>
        <p:nvPr/>
      </p:nvGrpSpPr>
      <p:grpSpPr>
        <a:xfrm>
          <a:off x="0" y="0"/>
          <a:ext cx="0" cy="0"/>
          <a:chOff x="0" y="0"/>
          <a:chExt cx="0" cy="0"/>
        </a:xfrm>
      </p:grpSpPr>
      <p:sp>
        <p:nvSpPr>
          <p:cNvPr id="209" name="Google Shape;209;p51"/>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5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5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3" name="Google Shape;213;p51"/>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14"/>
        <p:cNvGrpSpPr/>
        <p:nvPr/>
      </p:nvGrpSpPr>
      <p:grpSpPr>
        <a:xfrm>
          <a:off x="0" y="0"/>
          <a:ext cx="0" cy="0"/>
          <a:chOff x="0" y="0"/>
          <a:chExt cx="0" cy="0"/>
        </a:xfrm>
      </p:grpSpPr>
      <p:sp>
        <p:nvSpPr>
          <p:cNvPr id="215" name="Google Shape;215;p52"/>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52"/>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52"/>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8" name="Google Shape;218;p52"/>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9" name="Google Shape;219;p52"/>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52"/>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52"/>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b"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2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30"/>
        <p:cNvGrpSpPr/>
        <p:nvPr/>
      </p:nvGrpSpPr>
      <p:grpSpPr>
        <a:xfrm>
          <a:off x="0" y="0"/>
          <a:ext cx="0" cy="0"/>
          <a:chOff x="0" y="0"/>
          <a:chExt cx="0" cy="0"/>
        </a:xfrm>
      </p:grpSpPr>
      <p:sp>
        <p:nvSpPr>
          <p:cNvPr id="231" name="Google Shape;231;p55"/>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55"/>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33"/>
        <p:cNvGrpSpPr/>
        <p:nvPr/>
      </p:nvGrpSpPr>
      <p:grpSpPr>
        <a:xfrm>
          <a:off x="0" y="0"/>
          <a:ext cx="0" cy="0"/>
          <a:chOff x="0" y="0"/>
          <a:chExt cx="0" cy="0"/>
        </a:xfrm>
      </p:grpSpPr>
      <p:sp>
        <p:nvSpPr>
          <p:cNvPr id="234" name="Google Shape;234;p56"/>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6"/>
        <p:cNvGrpSpPr/>
        <p:nvPr/>
      </p:nvGrpSpPr>
      <p:grpSpPr>
        <a:xfrm>
          <a:off x="0" y="0"/>
          <a:ext cx="0" cy="0"/>
          <a:chOff x="0" y="0"/>
          <a:chExt cx="0" cy="0"/>
        </a:xfrm>
      </p:grpSpPr>
      <p:sp>
        <p:nvSpPr>
          <p:cNvPr id="237" name="Google Shape;237;p57"/>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5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9" name="Google Shape;239;p5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
        <p:cNvGrpSpPr/>
        <p:nvPr/>
      </p:nvGrpSpPr>
      <p:grpSpPr>
        <a:xfrm>
          <a:off x="0" y="0"/>
          <a:ext cx="0" cy="0"/>
          <a:chOff x="0" y="0"/>
          <a:chExt cx="0" cy="0"/>
        </a:xfrm>
      </p:grpSpPr>
      <p:sp>
        <p:nvSpPr>
          <p:cNvPr id="241" name="Google Shape;241;p58"/>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2"/>
        <p:cNvGrpSpPr/>
        <p:nvPr/>
      </p:nvGrpSpPr>
      <p:grpSpPr>
        <a:xfrm>
          <a:off x="0" y="0"/>
          <a:ext cx="0" cy="0"/>
          <a:chOff x="0" y="0"/>
          <a:chExt cx="0" cy="0"/>
        </a:xfrm>
      </p:grpSpPr>
      <p:sp>
        <p:nvSpPr>
          <p:cNvPr id="243" name="Google Shape;243;p59"/>
          <p:cNvSpPr txBox="1">
            <a:spLocks noGrp="1"/>
          </p:cNvSpPr>
          <p:nvPr>
            <p:ph type="subTitle" idx="1"/>
          </p:nvPr>
        </p:nvSpPr>
        <p:spPr>
          <a:xfrm>
            <a:off x="457200" y="274680"/>
            <a:ext cx="8229600" cy="529956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44"/>
        <p:cNvGrpSpPr/>
        <p:nvPr/>
      </p:nvGrpSpPr>
      <p:grpSpPr>
        <a:xfrm>
          <a:off x="0" y="0"/>
          <a:ext cx="0" cy="0"/>
          <a:chOff x="0" y="0"/>
          <a:chExt cx="0" cy="0"/>
        </a:xfrm>
      </p:grpSpPr>
      <p:sp>
        <p:nvSpPr>
          <p:cNvPr id="245" name="Google Shape;245;p60"/>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6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7" name="Google Shape;247;p60"/>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8" name="Google Shape;248;p6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49"/>
        <p:cNvGrpSpPr/>
        <p:nvPr/>
      </p:nvGrpSpPr>
      <p:grpSpPr>
        <a:xfrm>
          <a:off x="0" y="0"/>
          <a:ext cx="0" cy="0"/>
          <a:chOff x="0" y="0"/>
          <a:chExt cx="0" cy="0"/>
        </a:xfrm>
      </p:grpSpPr>
      <p:sp>
        <p:nvSpPr>
          <p:cNvPr id="250" name="Google Shape;250;p61"/>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61"/>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2" name="Google Shape;252;p6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3" name="Google Shape;253;p61"/>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54"/>
        <p:cNvGrpSpPr/>
        <p:nvPr/>
      </p:nvGrpSpPr>
      <p:grpSpPr>
        <a:xfrm>
          <a:off x="0" y="0"/>
          <a:ext cx="0" cy="0"/>
          <a:chOff x="0" y="0"/>
          <a:chExt cx="0" cy="0"/>
        </a:xfrm>
      </p:grpSpPr>
      <p:sp>
        <p:nvSpPr>
          <p:cNvPr id="255" name="Google Shape;255;p62"/>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7" name="Google Shape;257;p6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58" name="Google Shape;258;p62"/>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59"/>
        <p:cNvGrpSpPr/>
        <p:nvPr/>
      </p:nvGrpSpPr>
      <p:grpSpPr>
        <a:xfrm>
          <a:off x="0" y="0"/>
          <a:ext cx="0" cy="0"/>
          <a:chOff x="0" y="0"/>
          <a:chExt cx="0" cy="0"/>
        </a:xfrm>
      </p:grpSpPr>
      <p:sp>
        <p:nvSpPr>
          <p:cNvPr id="260" name="Google Shape;260;p63"/>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63"/>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62" name="Google Shape;262;p63"/>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457200" y="274680"/>
            <a:ext cx="8229600" cy="52995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63"/>
        <p:cNvGrpSpPr/>
        <p:nvPr/>
      </p:nvGrpSpPr>
      <p:grpSpPr>
        <a:xfrm>
          <a:off x="0" y="0"/>
          <a:ext cx="0" cy="0"/>
          <a:chOff x="0" y="0"/>
          <a:chExt cx="0" cy="0"/>
        </a:xfrm>
      </p:grpSpPr>
      <p:sp>
        <p:nvSpPr>
          <p:cNvPr id="264" name="Google Shape;264;p64"/>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6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66" name="Google Shape;266;p6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67" name="Google Shape;267;p64"/>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68" name="Google Shape;268;p64"/>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69"/>
        <p:cNvGrpSpPr/>
        <p:nvPr/>
      </p:nvGrpSpPr>
      <p:grpSpPr>
        <a:xfrm>
          <a:off x="0" y="0"/>
          <a:ext cx="0" cy="0"/>
          <a:chOff x="0" y="0"/>
          <a:chExt cx="0" cy="0"/>
        </a:xfrm>
      </p:grpSpPr>
      <p:sp>
        <p:nvSpPr>
          <p:cNvPr id="270" name="Google Shape;270;p65"/>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65"/>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2" name="Google Shape;272;p65"/>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3" name="Google Shape;273;p65"/>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4" name="Google Shape;274;p65"/>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5" name="Google Shape;275;p65"/>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76" name="Google Shape;276;p65"/>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457200" y="274680"/>
            <a:ext cx="8229600" cy="1143000"/>
          </a:xfrm>
          <a:prstGeom prst="rect">
            <a:avLst/>
          </a:prstGeom>
          <a:noFill/>
          <a:ln>
            <a:noFill/>
          </a:ln>
        </p:spPr>
        <p:txBody>
          <a:bodyPr spcFirstLastPara="1" wrap="square" lIns="0" tIns="0" rIns="0" bIns="0" anchor="ctr" anchorCtr="1">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2130480"/>
            <a:ext cx="7772400" cy="1469880"/>
          </a:xfrm>
          <a:prstGeom prst="rect">
            <a:avLst/>
          </a:prstGeom>
          <a:noFill/>
          <a:ln>
            <a:noFill/>
          </a:ln>
        </p:spPr>
        <p:txBody>
          <a:bodyPr spcFirstLastPara="1" wrap="square" lIns="91425" tIns="45700" rIns="91425" bIns="45700" anchor="ctr" anchorCtr="1">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solidFill>
                <a:srgbClr val="000000"/>
              </a:solidFill>
              <a:latin typeface="Times New Roman"/>
              <a:ea typeface="Times New Roman"/>
              <a:cs typeface="Times New Roman"/>
              <a:sym typeface="Times New Roman"/>
            </a:endParaRPr>
          </a:p>
        </p:txBody>
      </p:sp>
      <p:sp>
        <p:nvSpPr>
          <p:cNvPr id="10" name="Google Shape;10;p1"/>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1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200" y="274680"/>
            <a:ext cx="8229600" cy="1143000"/>
          </a:xfrm>
          <a:prstGeom prst="rect">
            <a:avLst/>
          </a:prstGeom>
          <a:noFill/>
          <a:ln>
            <a:noFill/>
          </a:ln>
        </p:spPr>
        <p:txBody>
          <a:bodyPr spcFirstLastPara="1" wrap="square" lIns="91425" tIns="45700" rIns="91425" bIns="45700" anchor="ctr" anchorCtr="1">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1" name="Google Shape;61;p14"/>
          <p:cNvSpPr txBox="1">
            <a:spLocks noGrp="1"/>
          </p:cNvSpPr>
          <p:nvPr>
            <p:ph type="title" idx="2"/>
          </p:nvPr>
        </p:nvSpPr>
        <p:spPr>
          <a:xfrm>
            <a:off x="457200" y="1600200"/>
            <a:ext cx="8229600" cy="452592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2" name="Google Shape;62;p14"/>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3" name="Google Shape;63;p14"/>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4" name="Google Shape;64;p14"/>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solidFill>
                <a:srgbClr val="000000"/>
              </a:solidFill>
              <a:latin typeface="Times New Roman"/>
              <a:ea typeface="Times New Roman"/>
              <a:cs typeface="Times New Roman"/>
              <a:sym typeface="Times New Roman"/>
            </a:endParaRPr>
          </a:p>
        </p:txBody>
      </p:sp>
      <p:sp>
        <p:nvSpPr>
          <p:cNvPr id="65" name="Google Shape;65;p1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457200" y="274680"/>
            <a:ext cx="8229600" cy="1143000"/>
          </a:xfrm>
          <a:prstGeom prst="rect">
            <a:avLst/>
          </a:prstGeom>
          <a:noFill/>
          <a:ln>
            <a:noFill/>
          </a:ln>
        </p:spPr>
        <p:txBody>
          <a:bodyPr spcFirstLastPara="1" wrap="square" lIns="91425" tIns="45700" rIns="91425" bIns="45700" anchor="ctr" anchorCtr="1">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6" name="Google Shape;116;p27"/>
          <p:cNvSpPr txBox="1">
            <a:spLocks noGrp="1"/>
          </p:cNvSpPr>
          <p:nvPr>
            <p:ph type="body" idx="1"/>
          </p:nvPr>
        </p:nvSpPr>
        <p:spPr>
          <a:xfrm>
            <a:off x="457200" y="1600200"/>
            <a:ext cx="8229600" cy="452592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17" name="Google Shape;117;p27"/>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8" name="Google Shape;118;p27"/>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9" name="Google Shape;119;p27"/>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strike="noStrike">
                <a:solidFill>
                  <a:srgbClr val="898989"/>
                </a:solidFill>
                <a:latin typeface="Calibri"/>
                <a:ea typeface="Calibri"/>
                <a:cs typeface="Calibri"/>
                <a:sym typeface="Calibri"/>
              </a:defRPr>
            </a:lvl1pPr>
            <a:lvl2pPr marL="0" marR="0" lvl="1" indent="0" algn="r" rtl="0">
              <a:lnSpc>
                <a:spcPct val="100000"/>
              </a:lnSpc>
              <a:spcBef>
                <a:spcPts val="0"/>
              </a:spcBef>
              <a:buNone/>
              <a:defRPr sz="1200" b="0" strike="noStrike">
                <a:solidFill>
                  <a:srgbClr val="898989"/>
                </a:solidFill>
                <a:latin typeface="Calibri"/>
                <a:ea typeface="Calibri"/>
                <a:cs typeface="Calibri"/>
                <a:sym typeface="Calibri"/>
              </a:defRPr>
            </a:lvl2pPr>
            <a:lvl3pPr marL="0" marR="0" lvl="2" indent="0" algn="r" rtl="0">
              <a:lnSpc>
                <a:spcPct val="100000"/>
              </a:lnSpc>
              <a:spcBef>
                <a:spcPts val="0"/>
              </a:spcBef>
              <a:buNone/>
              <a:defRPr sz="1200" b="0" strike="noStrike">
                <a:solidFill>
                  <a:srgbClr val="898989"/>
                </a:solidFill>
                <a:latin typeface="Calibri"/>
                <a:ea typeface="Calibri"/>
                <a:cs typeface="Calibri"/>
                <a:sym typeface="Calibri"/>
              </a:defRPr>
            </a:lvl3pPr>
            <a:lvl4pPr marL="0" marR="0" lvl="3" indent="0" algn="r" rtl="0">
              <a:lnSpc>
                <a:spcPct val="100000"/>
              </a:lnSpc>
              <a:spcBef>
                <a:spcPts val="0"/>
              </a:spcBef>
              <a:buNone/>
              <a:defRPr sz="1200" b="0" strike="noStrike">
                <a:solidFill>
                  <a:srgbClr val="898989"/>
                </a:solidFill>
                <a:latin typeface="Calibri"/>
                <a:ea typeface="Calibri"/>
                <a:cs typeface="Calibri"/>
                <a:sym typeface="Calibri"/>
              </a:defRPr>
            </a:lvl4pPr>
            <a:lvl5pPr marL="0" marR="0" lvl="4" indent="0" algn="r" rtl="0">
              <a:lnSpc>
                <a:spcPct val="100000"/>
              </a:lnSpc>
              <a:spcBef>
                <a:spcPts val="0"/>
              </a:spcBef>
              <a:buNone/>
              <a:defRPr sz="1200" b="0" strike="noStrike">
                <a:solidFill>
                  <a:srgbClr val="898989"/>
                </a:solidFill>
                <a:latin typeface="Calibri"/>
                <a:ea typeface="Calibri"/>
                <a:cs typeface="Calibri"/>
                <a:sym typeface="Calibri"/>
              </a:defRPr>
            </a:lvl5pPr>
            <a:lvl6pPr marL="0" marR="0" lvl="5" indent="0" algn="r" rtl="0">
              <a:lnSpc>
                <a:spcPct val="100000"/>
              </a:lnSpc>
              <a:spcBef>
                <a:spcPts val="0"/>
              </a:spcBef>
              <a:buNone/>
              <a:defRPr sz="1200" b="0" strike="noStrike">
                <a:solidFill>
                  <a:srgbClr val="898989"/>
                </a:solidFill>
                <a:latin typeface="Calibri"/>
                <a:ea typeface="Calibri"/>
                <a:cs typeface="Calibri"/>
                <a:sym typeface="Calibri"/>
              </a:defRPr>
            </a:lvl6pPr>
            <a:lvl7pPr marL="0" marR="0" lvl="6" indent="0" algn="r" rtl="0">
              <a:lnSpc>
                <a:spcPct val="100000"/>
              </a:lnSpc>
              <a:spcBef>
                <a:spcPts val="0"/>
              </a:spcBef>
              <a:buNone/>
              <a:defRPr sz="1200" b="0" strike="noStrike">
                <a:solidFill>
                  <a:srgbClr val="898989"/>
                </a:solidFill>
                <a:latin typeface="Calibri"/>
                <a:ea typeface="Calibri"/>
                <a:cs typeface="Calibri"/>
                <a:sym typeface="Calibri"/>
              </a:defRPr>
            </a:lvl7pPr>
            <a:lvl8pPr marL="0" marR="0" lvl="7" indent="0" algn="r" rtl="0">
              <a:lnSpc>
                <a:spcPct val="100000"/>
              </a:lnSpc>
              <a:spcBef>
                <a:spcPts val="0"/>
              </a:spcBef>
              <a:buNone/>
              <a:defRPr sz="1200" b="0" strike="noStrike">
                <a:solidFill>
                  <a:srgbClr val="898989"/>
                </a:solidFill>
                <a:latin typeface="Calibri"/>
                <a:ea typeface="Calibri"/>
                <a:cs typeface="Calibri"/>
                <a:sym typeface="Calibri"/>
              </a:defRPr>
            </a:lvl8pPr>
            <a:lvl9pPr marL="0" marR="0" lvl="8" indent="0" algn="r" rtl="0">
              <a:lnSpc>
                <a:spcPct val="100000"/>
              </a:lnSpc>
              <a:spcBef>
                <a:spcPts val="0"/>
              </a:spcBef>
              <a:buNone/>
              <a:defRPr sz="1200" b="0" strike="noStrik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8"/>
        <p:cNvGrpSpPr/>
        <p:nvPr/>
      </p:nvGrpSpPr>
      <p:grpSpPr>
        <a:xfrm>
          <a:off x="0" y="0"/>
          <a:ext cx="0" cy="0"/>
          <a:chOff x="0" y="0"/>
          <a:chExt cx="0" cy="0"/>
        </a:xfrm>
      </p:grpSpPr>
      <p:sp>
        <p:nvSpPr>
          <p:cNvPr id="169" name="Google Shape;169;p40"/>
          <p:cNvSpPr txBox="1">
            <a:spLocks noGrp="1"/>
          </p:cNvSpPr>
          <p:nvPr>
            <p:ph type="title"/>
          </p:nvPr>
        </p:nvSpPr>
        <p:spPr>
          <a:xfrm>
            <a:off x="722160" y="4406760"/>
            <a:ext cx="7772400" cy="136224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0" name="Google Shape;170;p40"/>
          <p:cNvSpPr txBox="1">
            <a:spLocks noGrp="1"/>
          </p:cNvSpPr>
          <p:nvPr>
            <p:ph type="body" idx="1"/>
          </p:nvPr>
        </p:nvSpPr>
        <p:spPr>
          <a:xfrm>
            <a:off x="722160" y="2906640"/>
            <a:ext cx="7772400" cy="1500120"/>
          </a:xfrm>
          <a:prstGeom prst="rect">
            <a:avLst/>
          </a:prstGeom>
          <a:noFill/>
          <a:ln>
            <a:noFill/>
          </a:ln>
        </p:spPr>
        <p:txBody>
          <a:bodyPr spcFirstLastPara="1" wrap="square" lIns="91425" tIns="45700" rIns="91425" bIns="45700" anchor="b"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71" name="Google Shape;171;p40"/>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2" name="Google Shape;172;p40"/>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3" name="Google Shape;173;p40"/>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strike="noStrike">
                <a:solidFill>
                  <a:srgbClr val="898989"/>
                </a:solidFill>
                <a:latin typeface="Calibri"/>
                <a:ea typeface="Calibri"/>
                <a:cs typeface="Calibri"/>
                <a:sym typeface="Calibri"/>
              </a:defRPr>
            </a:lvl1pPr>
            <a:lvl2pPr marL="0" marR="0" lvl="1" indent="0" algn="r" rtl="0">
              <a:lnSpc>
                <a:spcPct val="100000"/>
              </a:lnSpc>
              <a:spcBef>
                <a:spcPts val="0"/>
              </a:spcBef>
              <a:buNone/>
              <a:defRPr sz="1200" b="0" strike="noStrike">
                <a:solidFill>
                  <a:srgbClr val="898989"/>
                </a:solidFill>
                <a:latin typeface="Calibri"/>
                <a:ea typeface="Calibri"/>
                <a:cs typeface="Calibri"/>
                <a:sym typeface="Calibri"/>
              </a:defRPr>
            </a:lvl2pPr>
            <a:lvl3pPr marL="0" marR="0" lvl="2" indent="0" algn="r" rtl="0">
              <a:lnSpc>
                <a:spcPct val="100000"/>
              </a:lnSpc>
              <a:spcBef>
                <a:spcPts val="0"/>
              </a:spcBef>
              <a:buNone/>
              <a:defRPr sz="1200" b="0" strike="noStrike">
                <a:solidFill>
                  <a:srgbClr val="898989"/>
                </a:solidFill>
                <a:latin typeface="Calibri"/>
                <a:ea typeface="Calibri"/>
                <a:cs typeface="Calibri"/>
                <a:sym typeface="Calibri"/>
              </a:defRPr>
            </a:lvl3pPr>
            <a:lvl4pPr marL="0" marR="0" lvl="3" indent="0" algn="r" rtl="0">
              <a:lnSpc>
                <a:spcPct val="100000"/>
              </a:lnSpc>
              <a:spcBef>
                <a:spcPts val="0"/>
              </a:spcBef>
              <a:buNone/>
              <a:defRPr sz="1200" b="0" strike="noStrike">
                <a:solidFill>
                  <a:srgbClr val="898989"/>
                </a:solidFill>
                <a:latin typeface="Calibri"/>
                <a:ea typeface="Calibri"/>
                <a:cs typeface="Calibri"/>
                <a:sym typeface="Calibri"/>
              </a:defRPr>
            </a:lvl4pPr>
            <a:lvl5pPr marL="0" marR="0" lvl="4" indent="0" algn="r" rtl="0">
              <a:lnSpc>
                <a:spcPct val="100000"/>
              </a:lnSpc>
              <a:spcBef>
                <a:spcPts val="0"/>
              </a:spcBef>
              <a:buNone/>
              <a:defRPr sz="1200" b="0" strike="noStrike">
                <a:solidFill>
                  <a:srgbClr val="898989"/>
                </a:solidFill>
                <a:latin typeface="Calibri"/>
                <a:ea typeface="Calibri"/>
                <a:cs typeface="Calibri"/>
                <a:sym typeface="Calibri"/>
              </a:defRPr>
            </a:lvl5pPr>
            <a:lvl6pPr marL="0" marR="0" lvl="5" indent="0" algn="r" rtl="0">
              <a:lnSpc>
                <a:spcPct val="100000"/>
              </a:lnSpc>
              <a:spcBef>
                <a:spcPts val="0"/>
              </a:spcBef>
              <a:buNone/>
              <a:defRPr sz="1200" b="0" strike="noStrike">
                <a:solidFill>
                  <a:srgbClr val="898989"/>
                </a:solidFill>
                <a:latin typeface="Calibri"/>
                <a:ea typeface="Calibri"/>
                <a:cs typeface="Calibri"/>
                <a:sym typeface="Calibri"/>
              </a:defRPr>
            </a:lvl6pPr>
            <a:lvl7pPr marL="0" marR="0" lvl="6" indent="0" algn="r" rtl="0">
              <a:lnSpc>
                <a:spcPct val="100000"/>
              </a:lnSpc>
              <a:spcBef>
                <a:spcPts val="0"/>
              </a:spcBef>
              <a:buNone/>
              <a:defRPr sz="1200" b="0" strike="noStrike">
                <a:solidFill>
                  <a:srgbClr val="898989"/>
                </a:solidFill>
                <a:latin typeface="Calibri"/>
                <a:ea typeface="Calibri"/>
                <a:cs typeface="Calibri"/>
                <a:sym typeface="Calibri"/>
              </a:defRPr>
            </a:lvl7pPr>
            <a:lvl8pPr marL="0" marR="0" lvl="7" indent="0" algn="r" rtl="0">
              <a:lnSpc>
                <a:spcPct val="100000"/>
              </a:lnSpc>
              <a:spcBef>
                <a:spcPts val="0"/>
              </a:spcBef>
              <a:buNone/>
              <a:defRPr sz="1200" b="0" strike="noStrike">
                <a:solidFill>
                  <a:srgbClr val="898989"/>
                </a:solidFill>
                <a:latin typeface="Calibri"/>
                <a:ea typeface="Calibri"/>
                <a:cs typeface="Calibri"/>
                <a:sym typeface="Calibri"/>
              </a:defRPr>
            </a:lvl8pPr>
            <a:lvl9pPr marL="0" marR="0" lvl="8" indent="0" algn="r" rtl="0">
              <a:lnSpc>
                <a:spcPct val="100000"/>
              </a:lnSpc>
              <a:spcBef>
                <a:spcPts val="0"/>
              </a:spcBef>
              <a:buNone/>
              <a:defRPr sz="1200" b="0" strike="noStrik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2"/>
        <p:cNvGrpSpPr/>
        <p:nvPr/>
      </p:nvGrpSpPr>
      <p:grpSpPr>
        <a:xfrm>
          <a:off x="0" y="0"/>
          <a:ext cx="0" cy="0"/>
          <a:chOff x="0" y="0"/>
          <a:chExt cx="0" cy="0"/>
        </a:xfrm>
      </p:grpSpPr>
      <p:sp>
        <p:nvSpPr>
          <p:cNvPr id="223" name="Google Shape;223;p53"/>
          <p:cNvSpPr txBox="1">
            <a:spLocks noGrp="1"/>
          </p:cNvSpPr>
          <p:nvPr>
            <p:ph type="title"/>
          </p:nvPr>
        </p:nvSpPr>
        <p:spPr>
          <a:xfrm>
            <a:off x="457200" y="274680"/>
            <a:ext cx="8229600" cy="1143000"/>
          </a:xfrm>
          <a:prstGeom prst="rect">
            <a:avLst/>
          </a:prstGeom>
          <a:noFill/>
          <a:ln>
            <a:noFill/>
          </a:ln>
        </p:spPr>
        <p:txBody>
          <a:bodyPr spcFirstLastPara="1" wrap="square" lIns="91425" tIns="45700" rIns="91425" bIns="45700" anchor="ctr" anchorCtr="1">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4" name="Google Shape;224;p53"/>
          <p:cNvSpPr txBox="1">
            <a:spLocks noGrp="1"/>
          </p:cNvSpPr>
          <p:nvPr>
            <p:ph type="title" idx="2"/>
          </p:nvPr>
        </p:nvSpPr>
        <p:spPr>
          <a:xfrm>
            <a:off x="457200" y="1600200"/>
            <a:ext cx="4038480" cy="452592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5" name="Google Shape;225;p53"/>
          <p:cNvSpPr txBox="1">
            <a:spLocks noGrp="1"/>
          </p:cNvSpPr>
          <p:nvPr>
            <p:ph type="title" idx="3"/>
          </p:nvPr>
        </p:nvSpPr>
        <p:spPr>
          <a:xfrm>
            <a:off x="4648320" y="1600200"/>
            <a:ext cx="4038480" cy="452592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6" name="Google Shape;226;p53"/>
          <p:cNvSpPr txBox="1">
            <a:spLocks noGrp="1"/>
          </p:cNvSpPr>
          <p:nvPr>
            <p:ph type="dt" idx="10"/>
          </p:nvPr>
        </p:nvSpPr>
        <p:spPr>
          <a:xfrm>
            <a:off x="457200" y="6356520"/>
            <a:ext cx="2133720" cy="365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7" name="Google Shape;227;p53"/>
          <p:cNvSpPr txBox="1">
            <a:spLocks noGrp="1"/>
          </p:cNvSpPr>
          <p:nvPr>
            <p:ph type="ftr" idx="11"/>
          </p:nvPr>
        </p:nvSpPr>
        <p:spPr>
          <a:xfrm>
            <a:off x="3124080" y="6356520"/>
            <a:ext cx="2895480" cy="365040"/>
          </a:xfrm>
          <a:prstGeom prst="rect">
            <a:avLst/>
          </a:prstGeom>
          <a:noFill/>
          <a:ln>
            <a:noFill/>
          </a:ln>
        </p:spPr>
        <p:txBody>
          <a:bodyPr spcFirstLastPara="1" wrap="square" lIns="91425" tIns="45700" rIns="91425" bIns="45700" anchor="ctr" anchorCtr="1">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8" name="Google Shape;228;p53"/>
          <p:cNvSpPr txBox="1">
            <a:spLocks noGrp="1"/>
          </p:cNvSpPr>
          <p:nvPr>
            <p:ph type="sldNum" idx="12"/>
          </p:nvPr>
        </p:nvSpPr>
        <p:spPr>
          <a:xfrm>
            <a:off x="6553080" y="6356520"/>
            <a:ext cx="2133720" cy="3650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strike="noStrike">
                <a:solidFill>
                  <a:srgbClr val="898989"/>
                </a:solidFill>
                <a:latin typeface="Calibri"/>
                <a:ea typeface="Calibri"/>
                <a:cs typeface="Calibri"/>
                <a:sym typeface="Calibri"/>
              </a:defRPr>
            </a:lvl1pPr>
            <a:lvl2pPr marL="0" marR="0" lvl="1" indent="0" algn="r" rtl="0">
              <a:lnSpc>
                <a:spcPct val="100000"/>
              </a:lnSpc>
              <a:spcBef>
                <a:spcPts val="0"/>
              </a:spcBef>
              <a:buNone/>
              <a:defRPr sz="1200" b="0" strike="noStrike">
                <a:solidFill>
                  <a:srgbClr val="898989"/>
                </a:solidFill>
                <a:latin typeface="Calibri"/>
                <a:ea typeface="Calibri"/>
                <a:cs typeface="Calibri"/>
                <a:sym typeface="Calibri"/>
              </a:defRPr>
            </a:lvl2pPr>
            <a:lvl3pPr marL="0" marR="0" lvl="2" indent="0" algn="r" rtl="0">
              <a:lnSpc>
                <a:spcPct val="100000"/>
              </a:lnSpc>
              <a:spcBef>
                <a:spcPts val="0"/>
              </a:spcBef>
              <a:buNone/>
              <a:defRPr sz="1200" b="0" strike="noStrike">
                <a:solidFill>
                  <a:srgbClr val="898989"/>
                </a:solidFill>
                <a:latin typeface="Calibri"/>
                <a:ea typeface="Calibri"/>
                <a:cs typeface="Calibri"/>
                <a:sym typeface="Calibri"/>
              </a:defRPr>
            </a:lvl3pPr>
            <a:lvl4pPr marL="0" marR="0" lvl="3" indent="0" algn="r" rtl="0">
              <a:lnSpc>
                <a:spcPct val="100000"/>
              </a:lnSpc>
              <a:spcBef>
                <a:spcPts val="0"/>
              </a:spcBef>
              <a:buNone/>
              <a:defRPr sz="1200" b="0" strike="noStrike">
                <a:solidFill>
                  <a:srgbClr val="898989"/>
                </a:solidFill>
                <a:latin typeface="Calibri"/>
                <a:ea typeface="Calibri"/>
                <a:cs typeface="Calibri"/>
                <a:sym typeface="Calibri"/>
              </a:defRPr>
            </a:lvl4pPr>
            <a:lvl5pPr marL="0" marR="0" lvl="4" indent="0" algn="r" rtl="0">
              <a:lnSpc>
                <a:spcPct val="100000"/>
              </a:lnSpc>
              <a:spcBef>
                <a:spcPts val="0"/>
              </a:spcBef>
              <a:buNone/>
              <a:defRPr sz="1200" b="0" strike="noStrike">
                <a:solidFill>
                  <a:srgbClr val="898989"/>
                </a:solidFill>
                <a:latin typeface="Calibri"/>
                <a:ea typeface="Calibri"/>
                <a:cs typeface="Calibri"/>
                <a:sym typeface="Calibri"/>
              </a:defRPr>
            </a:lvl5pPr>
            <a:lvl6pPr marL="0" marR="0" lvl="5" indent="0" algn="r" rtl="0">
              <a:lnSpc>
                <a:spcPct val="100000"/>
              </a:lnSpc>
              <a:spcBef>
                <a:spcPts val="0"/>
              </a:spcBef>
              <a:buNone/>
              <a:defRPr sz="1200" b="0" strike="noStrike">
                <a:solidFill>
                  <a:srgbClr val="898989"/>
                </a:solidFill>
                <a:latin typeface="Calibri"/>
                <a:ea typeface="Calibri"/>
                <a:cs typeface="Calibri"/>
                <a:sym typeface="Calibri"/>
              </a:defRPr>
            </a:lvl6pPr>
            <a:lvl7pPr marL="0" marR="0" lvl="6" indent="0" algn="r" rtl="0">
              <a:lnSpc>
                <a:spcPct val="100000"/>
              </a:lnSpc>
              <a:spcBef>
                <a:spcPts val="0"/>
              </a:spcBef>
              <a:buNone/>
              <a:defRPr sz="1200" b="0" strike="noStrike">
                <a:solidFill>
                  <a:srgbClr val="898989"/>
                </a:solidFill>
                <a:latin typeface="Calibri"/>
                <a:ea typeface="Calibri"/>
                <a:cs typeface="Calibri"/>
                <a:sym typeface="Calibri"/>
              </a:defRPr>
            </a:lvl7pPr>
            <a:lvl8pPr marL="0" marR="0" lvl="7" indent="0" algn="r" rtl="0">
              <a:lnSpc>
                <a:spcPct val="100000"/>
              </a:lnSpc>
              <a:spcBef>
                <a:spcPts val="0"/>
              </a:spcBef>
              <a:buNone/>
              <a:defRPr sz="1200" b="0" strike="noStrike">
                <a:solidFill>
                  <a:srgbClr val="898989"/>
                </a:solidFill>
                <a:latin typeface="Calibri"/>
                <a:ea typeface="Calibri"/>
                <a:cs typeface="Calibri"/>
                <a:sym typeface="Calibri"/>
              </a:defRPr>
            </a:lvl8pPr>
            <a:lvl9pPr marL="0" marR="0" lvl="8" indent="0" algn="r" rtl="0">
              <a:lnSpc>
                <a:spcPct val="100000"/>
              </a:lnSpc>
              <a:spcBef>
                <a:spcPts val="0"/>
              </a:spcBef>
              <a:buNone/>
              <a:defRPr sz="1200" b="0" strike="noStrik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9.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7" descr="Obsah obrázku Vínově červená, Obdélník, červená&#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143000" y="853663"/>
            <a:ext cx="6858000" cy="1205801"/>
          </a:xfrm>
          <a:prstGeom prst="rect">
            <a:avLst/>
          </a:prstGeom>
          <a:noFill/>
          <a:ln cap="flat">
            <a:noFill/>
          </a:ln>
          <a:effectLst>
            <a:outerShdw dist="22997" dir="5400000" algn="tl">
              <a:srgbClr val="000000">
                <a:alpha val="35000"/>
              </a:srgbClr>
            </a:outerShdw>
          </a:effectLst>
        </p:spPr>
      </p:pic>
      <p:pic>
        <p:nvPicPr>
          <p:cNvPr id="4" name="Obrázek 6" descr="Obsah obrázku snímek obrazovky, Písmo, Elektricky modrá, Grafika&#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3265111" y="938237"/>
            <a:ext cx="2619482" cy="1028995"/>
          </a:xfrm>
          <a:prstGeom prst="rect">
            <a:avLst/>
          </a:prstGeom>
          <a:noFill/>
          <a:ln cap="flat">
            <a:noFill/>
          </a:ln>
          <a:effectLst>
            <a:outerShdw dist="22997" dir="5400000" algn="tl">
              <a:srgbClr val="000000">
                <a:alpha val="35000"/>
              </a:srgbClr>
            </a:outerShdw>
          </a:effectLst>
        </p:spPr>
      </p:pic>
      <p:sp>
        <p:nvSpPr>
          <p:cNvPr id="5" name="TextovéPole 10"/>
          <p:cNvSpPr txBox="1"/>
          <p:nvPr/>
        </p:nvSpPr>
        <p:spPr>
          <a:xfrm>
            <a:off x="1354351" y="2524306"/>
            <a:ext cx="6446087" cy="715581"/>
          </a:xfrm>
          <a:prstGeom prst="rect">
            <a:avLst/>
          </a:prstGeom>
          <a:noFill/>
          <a:ln cap="flat">
            <a:noFill/>
          </a:ln>
          <a:effectLst>
            <a:outerShdw dist="22997" dir="5400000" algn="tl">
              <a:srgbClr val="000000">
                <a:alpha val="35000"/>
              </a:srgbClr>
            </a:outerShdw>
          </a:effectLst>
        </p:spPr>
        <p:txBody>
          <a:bodyPr vert="horz" wrap="square" lIns="68580" tIns="34290" rIns="68580" bIns="34290" anchor="t" anchorCtr="1" compatLnSpc="1">
            <a:spAutoFit/>
          </a:bodyPr>
          <a:lstStyle/>
          <a:p>
            <a:pPr>
              <a:defRPr sz="1800" b="0" i="0" u="none" strike="noStrike" kern="0" cap="none" spc="0" baseline="0">
                <a:solidFill>
                  <a:srgbClr val="000000"/>
                </a:solidFill>
                <a:uFillTx/>
              </a:defRPr>
            </a:pPr>
            <a:r>
              <a:rPr lang="cs-CZ" sz="2100" b="1" dirty="0">
                <a:solidFill>
                  <a:srgbClr val="000000"/>
                </a:solidFill>
                <a:latin typeface="Calibri"/>
              </a:rPr>
              <a:t>ID mobility: </a:t>
            </a:r>
            <a:r>
              <a:rPr lang="cs-CZ" sz="2100" b="1" dirty="0" smtClean="0">
                <a:solidFill>
                  <a:srgbClr val="000000"/>
                </a:solidFill>
                <a:latin typeface="Calibri"/>
              </a:rPr>
              <a:t>SHORT-01</a:t>
            </a:r>
            <a:r>
              <a:rPr lang="cs-CZ" sz="2100" dirty="0">
                <a:solidFill>
                  <a:srgbClr val="000000"/>
                </a:solidFill>
                <a:latin typeface="Calibri"/>
                <a:ea typeface="Calibri"/>
                <a:cs typeface="Calibri"/>
              </a:rPr>
              <a:t/>
            </a:r>
            <a:br>
              <a:rPr lang="cs-CZ" sz="2100" dirty="0">
                <a:solidFill>
                  <a:srgbClr val="000000"/>
                </a:solidFill>
                <a:latin typeface="Calibri"/>
                <a:ea typeface="Calibri"/>
                <a:cs typeface="Calibri"/>
              </a:rPr>
            </a:br>
            <a:r>
              <a:rPr lang="cs-CZ" sz="2100" b="1" dirty="0">
                <a:solidFill>
                  <a:srgbClr val="000000"/>
                </a:solidFill>
                <a:latin typeface="Calibri"/>
              </a:rPr>
              <a:t>Číslo projektu: 2024-1-CZ01-KA122-VET-000230261</a:t>
            </a:r>
          </a:p>
        </p:txBody>
      </p:sp>
      <p:sp>
        <p:nvSpPr>
          <p:cNvPr id="7" name="TextovéPole 13"/>
          <p:cNvSpPr txBox="1"/>
          <p:nvPr/>
        </p:nvSpPr>
        <p:spPr>
          <a:xfrm>
            <a:off x="2988219" y="3309843"/>
            <a:ext cx="2392673" cy="1177245"/>
          </a:xfrm>
          <a:prstGeom prst="rect">
            <a:avLst/>
          </a:prstGeom>
          <a:noFill/>
          <a:ln cap="flat">
            <a:noFill/>
          </a:ln>
          <a:effectLst>
            <a:outerShdw dist="22997" dir="5400000" algn="tl">
              <a:srgbClr val="000000">
                <a:alpha val="35000"/>
              </a:srgbClr>
            </a:outerShdw>
          </a:effectLst>
        </p:spPr>
        <p:txBody>
          <a:bodyPr vert="horz" wrap="square" lIns="68580" tIns="34290" rIns="68580" bIns="34290" anchor="t" anchorCtr="1" compatLnSpc="1">
            <a:spAutoFit/>
          </a:bodyPr>
          <a:lstStyle/>
          <a:p>
            <a:pPr algn="ctr">
              <a:defRPr sz="1800" b="0" i="0" u="none" strike="noStrike" kern="0" cap="none" spc="0" baseline="0">
                <a:solidFill>
                  <a:srgbClr val="000000"/>
                </a:solidFill>
                <a:uFillTx/>
              </a:defRPr>
            </a:pPr>
            <a:endParaRPr lang="cs-CZ" sz="2400" b="1" dirty="0">
              <a:solidFill>
                <a:srgbClr val="000000"/>
              </a:solidFill>
              <a:latin typeface="Constantia"/>
            </a:endParaRPr>
          </a:p>
          <a:p>
            <a:pPr algn="ctr">
              <a:defRPr sz="1800" b="0" i="0" u="none" strike="noStrike" kern="0" cap="none" spc="0" baseline="0">
                <a:solidFill>
                  <a:srgbClr val="000000"/>
                </a:solidFill>
                <a:uFillTx/>
              </a:defRPr>
            </a:pPr>
            <a:r>
              <a:rPr lang="cs-CZ" sz="2400" b="1" dirty="0">
                <a:solidFill>
                  <a:srgbClr val="000000"/>
                </a:solidFill>
                <a:latin typeface="Constantia"/>
              </a:rPr>
              <a:t>Italská krása</a:t>
            </a:r>
          </a:p>
          <a:p>
            <a:pPr algn="ctr">
              <a:defRPr sz="1800" b="0" i="0" u="none" strike="noStrike" kern="0" cap="none" spc="0" baseline="0">
                <a:solidFill>
                  <a:srgbClr val="000000"/>
                </a:solidFill>
                <a:uFillTx/>
              </a:defRPr>
            </a:pPr>
            <a:endParaRPr lang="cs-CZ" sz="2400" b="1" dirty="0">
              <a:solidFill>
                <a:srgbClr val="000000"/>
              </a:solidFill>
              <a:latin typeface="Constantia"/>
            </a:endParaRPr>
          </a:p>
        </p:txBody>
      </p:sp>
      <p:pic>
        <p:nvPicPr>
          <p:cNvPr id="2" name="Obrázek 1"/>
          <p:cNvPicPr>
            <a:picLocks noChangeAspect="1"/>
          </p:cNvPicPr>
          <p:nvPr/>
        </p:nvPicPr>
        <p:blipFill>
          <a:blip r:embed="rId4"/>
          <a:stretch>
            <a:fillRect/>
          </a:stretch>
        </p:blipFill>
        <p:spPr>
          <a:xfrm>
            <a:off x="5884593" y="4609368"/>
            <a:ext cx="2550322" cy="846528"/>
          </a:xfrm>
          <a:prstGeom prst="rect">
            <a:avLst/>
          </a:prstGeom>
        </p:spPr>
      </p:pic>
    </p:spTree>
    <p:extLst>
      <p:ext uri="{BB962C8B-B14F-4D97-AF65-F5344CB8AC3E}">
        <p14:creationId xmlns:p14="http://schemas.microsoft.com/office/powerpoint/2010/main" val="36913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3"/>
        <p:cNvGrpSpPr/>
        <p:nvPr/>
      </p:nvGrpSpPr>
      <p:grpSpPr>
        <a:xfrm>
          <a:off x="0" y="0"/>
          <a:ext cx="0" cy="0"/>
          <a:chOff x="0" y="0"/>
          <a:chExt cx="0" cy="0"/>
        </a:xfrm>
      </p:grpSpPr>
      <p:sp>
        <p:nvSpPr>
          <p:cNvPr id="374" name="Google Shape;374;p75"/>
          <p:cNvSpPr/>
          <p:nvPr/>
        </p:nvSpPr>
        <p:spPr>
          <a:xfrm>
            <a:off x="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375" name="Google Shape;375;p75"/>
          <p:cNvSpPr/>
          <p:nvPr/>
        </p:nvSpPr>
        <p:spPr>
          <a:xfrm flipH="1">
            <a:off x="6432480" y="3335760"/>
            <a:ext cx="2468880" cy="3200400"/>
          </a:xfrm>
          <a:custGeom>
            <a:avLst/>
            <a:gdLst/>
            <a:ahLst/>
            <a:cxnLst/>
            <a:rect l="l" t="t" r="r" b="b"/>
            <a:pathLst>
              <a:path w="21600" h="27999" extrusionOk="0">
                <a:moveTo>
                  <a:pt x="0" y="27999"/>
                </a:moveTo>
                <a:lnTo>
                  <a:pt x="0" y="0"/>
                </a:lnTo>
                <a:lnTo>
                  <a:pt x="21600" y="27999"/>
                </a:lnTo>
                <a:close/>
              </a:path>
            </a:pathLst>
          </a:custGeom>
          <a:solidFill>
            <a:srgbClr val="8064A2"/>
          </a:solidFill>
          <a:ln>
            <a:noFill/>
          </a:ln>
        </p:spPr>
        <p:txBody>
          <a:bodyPr/>
          <a:lstStyle/>
          <a:p>
            <a:endParaRPr lang="cs-CZ"/>
          </a:p>
        </p:txBody>
      </p:sp>
      <p:sp>
        <p:nvSpPr>
          <p:cNvPr id="376" name="Google Shape;376;p75"/>
          <p:cNvSpPr/>
          <p:nvPr/>
        </p:nvSpPr>
        <p:spPr>
          <a:xfrm>
            <a:off x="481320" y="243401"/>
            <a:ext cx="8178840" cy="6292759"/>
          </a:xfrm>
          <a:custGeom>
            <a:avLst/>
            <a:gdLst/>
            <a:ahLst/>
            <a:cxnLst/>
            <a:rect l="l" t="t" r="r" b="b"/>
            <a:pathLst>
              <a:path w="21600" h="21600" extrusionOk="0">
                <a:moveTo>
                  <a:pt x="0" y="0"/>
                </a:moveTo>
                <a:lnTo>
                  <a:pt x="21600" y="0"/>
                </a:lnTo>
                <a:lnTo>
                  <a:pt x="21600" y="21600"/>
                </a:lnTo>
                <a:lnTo>
                  <a:pt x="0" y="21600"/>
                </a:lnTo>
                <a:close/>
              </a:path>
            </a:pathLst>
          </a:custGeom>
          <a:noFill/>
          <a:ln w="19075" cap="flat" cmpd="sng">
            <a:solidFill>
              <a:srgbClr val="404040"/>
            </a:solidFill>
            <a:prstDash val="solid"/>
            <a:round/>
            <a:headEnd type="none" w="sm" len="sm"/>
            <a:tailEnd type="none" w="sm" len="sm"/>
          </a:ln>
        </p:spPr>
        <p:txBody>
          <a:bodyPr/>
          <a:lstStyle/>
          <a:p>
            <a:endParaRPr lang="cs-CZ"/>
          </a:p>
        </p:txBody>
      </p:sp>
      <p:sp>
        <p:nvSpPr>
          <p:cNvPr id="377" name="Google Shape;377;p75"/>
          <p:cNvSpPr txBox="1"/>
          <p:nvPr/>
        </p:nvSpPr>
        <p:spPr>
          <a:xfrm>
            <a:off x="806760" y="1188720"/>
            <a:ext cx="2441160" cy="448056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cs-CZ" sz="53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Vymytí a </a:t>
            </a:r>
          </a:p>
          <a:p>
            <a:pPr marL="0" marR="0" lvl="0" indent="0" algn="ctr" rtl="0">
              <a:lnSpc>
                <a:spcPct val="100000"/>
              </a:lnSpc>
              <a:spcBef>
                <a:spcPts val="0"/>
              </a:spcBef>
              <a:spcAft>
                <a:spcPts val="0"/>
              </a:spcAft>
              <a:buNone/>
            </a:pPr>
            <a:r>
              <a:rPr lang="cs-CZ" sz="53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péče</a:t>
            </a:r>
            <a:endParaRPr sz="5300" b="0" i="0" u="none" strike="noStrike" cap="none" dirty="0">
              <a:latin typeface="Times New Roman" panose="02020603050405020304" pitchFamily="18" charset="0"/>
              <a:cs typeface="Times New Roman" panose="02020603050405020304" pitchFamily="18" charset="0"/>
              <a:sym typeface="Arial"/>
            </a:endParaRPr>
          </a:p>
        </p:txBody>
      </p:sp>
      <p:cxnSp>
        <p:nvCxnSpPr>
          <p:cNvPr id="378" name="Google Shape;378;p75"/>
          <p:cNvCxnSpPr/>
          <p:nvPr/>
        </p:nvCxnSpPr>
        <p:spPr>
          <a:xfrm>
            <a:off x="3490560" y="1852920"/>
            <a:ext cx="360" cy="3236760"/>
          </a:xfrm>
          <a:prstGeom prst="straightConnector1">
            <a:avLst/>
          </a:prstGeom>
          <a:noFill/>
          <a:ln w="19075" cap="flat" cmpd="sng">
            <a:solidFill>
              <a:srgbClr val="404040"/>
            </a:solidFill>
            <a:prstDash val="solid"/>
            <a:round/>
            <a:headEnd type="none" w="sm" len="sm"/>
            <a:tailEnd type="none" w="sm" len="sm"/>
          </a:ln>
        </p:spPr>
      </p:cxnSp>
      <p:sp>
        <p:nvSpPr>
          <p:cNvPr id="379" name="Google Shape;379;p75"/>
          <p:cNvSpPr txBox="1"/>
          <p:nvPr/>
        </p:nvSpPr>
        <p:spPr>
          <a:xfrm>
            <a:off x="3570308" y="730494"/>
            <a:ext cx="5010464" cy="5481611"/>
          </a:xfrm>
          <a:prstGeom prst="rect">
            <a:avLst/>
          </a:prstGeom>
          <a:noFill/>
          <a:ln>
            <a:noFill/>
          </a:ln>
        </p:spPr>
        <p:txBody>
          <a:bodyPr spcFirstLastPara="1" wrap="square" lIns="91425" tIns="45700" rIns="91425" bIns="45700" anchor="ctr" anchorCtr="0">
            <a:noAutofit/>
          </a:bodyPr>
          <a:lstStyle/>
          <a:p>
            <a:pPr marL="343080" marR="0" lvl="0" indent="-343080" algn="just" rtl="0">
              <a:spcBef>
                <a:spcPts val="0"/>
              </a:spcBef>
              <a:spcAft>
                <a:spcPts val="0"/>
              </a:spcAft>
              <a:buClr>
                <a:srgbClr val="000000"/>
              </a:buClr>
              <a:buSzPts val="14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Po době působení jsme barvu vymyly profesionálními šampony a ošetřily vlasovou maskou, která uzavřela kutikulu a dodala vlasům lesk.</a:t>
            </a:r>
            <a:endParaRPr lang="cs-CZ" sz="1600" dirty="0">
              <a:latin typeface="Times New Roman" panose="02020603050405020304" pitchFamily="18" charset="0"/>
              <a:ea typeface="Calibri"/>
              <a:cs typeface="Times New Roman" panose="02020603050405020304" pitchFamily="18" charset="0"/>
            </a:endParaRPr>
          </a:p>
          <a:p>
            <a:pPr marL="343080" marR="0" lvl="0" indent="-343080" algn="just" rtl="0">
              <a:spcBef>
                <a:spcPts val="0"/>
              </a:spcBef>
              <a:spcAft>
                <a:spcPts val="0"/>
              </a:spcAft>
              <a:buClr>
                <a:srgbClr val="000000"/>
              </a:buClr>
              <a:buSzPts val="14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Používaly jsme produkty vhodné pro barevné vlasy, aby prodloužily životnost odstínů.</a:t>
            </a:r>
            <a:endParaRPr sz="1600" b="0" i="0" u="none" strike="noStrike" cap="none" dirty="0">
              <a:latin typeface="Times New Roman" panose="02020603050405020304" pitchFamily="18" charset="0"/>
              <a:cs typeface="Times New Roman" panose="02020603050405020304" pitchFamily="18" charset="0"/>
              <a:sym typeface="Arial"/>
            </a:endParaRPr>
          </a:p>
          <a:p>
            <a:pPr marL="0" marR="0" lvl="0" indent="0" algn="just" rtl="0">
              <a:spcBef>
                <a:spcPts val="0"/>
              </a:spcBef>
              <a:spcAft>
                <a:spcPts val="0"/>
              </a:spcAft>
              <a:buNone/>
            </a:pPr>
            <a:endPar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just" rtl="0">
              <a:spcBef>
                <a:spcPts val="0"/>
              </a:spcBef>
              <a:spcAft>
                <a:spcPts val="0"/>
              </a:spcAft>
              <a:buNone/>
            </a:pPr>
            <a:r>
              <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Střih a styling:</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spcBef>
                <a:spcPts val="0"/>
              </a:spcBef>
              <a:spcAft>
                <a:spcPts val="0"/>
              </a:spcAft>
              <a:buClr>
                <a:srgbClr val="000000"/>
              </a:buClr>
              <a:buSzPts val="14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Podle potřeby jsme upravily střih, aby nový barevný efekt vynikl.</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spcBef>
                <a:spcPts val="0"/>
              </a:spcBef>
              <a:spcAft>
                <a:spcPts val="0"/>
              </a:spcAft>
              <a:buClr>
                <a:srgbClr val="000000"/>
              </a:buClr>
              <a:buSzPts val="14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Vlasy jsme vysušil</a:t>
            </a:r>
            <a:r>
              <a:rPr lang="cs-CZ" sz="1600" dirty="0">
                <a:latin typeface="Times New Roman" panose="02020603050405020304" pitchFamily="18" charset="0"/>
                <a:ea typeface="Calibri"/>
                <a:cs typeface="Times New Roman" panose="02020603050405020304" pitchFamily="18" charset="0"/>
                <a:sym typeface="Calibri"/>
              </a:rPr>
              <a:t>y</a:t>
            </a: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a vytvarovaly pomocí stylingových produktů, které dodaly objem, pohyb a jas vlasů.</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spcBef>
                <a:spcPts val="0"/>
              </a:spcBef>
              <a:spcAft>
                <a:spcPts val="0"/>
              </a:spcAft>
              <a:buClr>
                <a:srgbClr val="000000"/>
              </a:buClr>
              <a:buSzPts val="14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Doporučily jsme klientce, jak o novou barvu správně pečovat, aby vydržela co nejdéle.</a:t>
            </a:r>
            <a:endParaRPr sz="1600" b="0" i="0" u="none" strike="noStrike" cap="none" dirty="0">
              <a:latin typeface="Times New Roman" panose="02020603050405020304" pitchFamily="18" charset="0"/>
              <a:cs typeface="Times New Roman" panose="02020603050405020304" pitchFamily="18" charset="0"/>
              <a:sym typeface="Arial"/>
            </a:endParaRPr>
          </a:p>
          <a:p>
            <a:pPr marL="0" marR="0" lvl="0" indent="0" algn="just" rtl="0">
              <a:spcBef>
                <a:spcPts val="0"/>
              </a:spcBef>
              <a:spcAft>
                <a:spcPts val="0"/>
              </a:spcAft>
              <a:buNone/>
            </a:pPr>
            <a:endPar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a:p>
            <a:pPr marL="0" marR="0" lvl="0" indent="0" algn="just" rtl="0">
              <a:spcBef>
                <a:spcPts val="0"/>
              </a:spcBef>
              <a:spcAft>
                <a:spcPts val="0"/>
              </a:spcAft>
              <a:buNone/>
            </a:pPr>
            <a:r>
              <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Závěrečné doladění:</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spcBef>
                <a:spcPts val="0"/>
              </a:spcBef>
              <a:spcAft>
                <a:spcPts val="0"/>
              </a:spcAft>
              <a:buClr>
                <a:srgbClr val="000000"/>
              </a:buClr>
              <a:buSzPts val="14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Zkontrolovaly jsme výsledek, potvrdily jsme, že je klientka spokojená, případně doladily drobné detaily.</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spcBef>
                <a:spcPts val="0"/>
              </a:spcBef>
              <a:spcAft>
                <a:spcPts val="0"/>
              </a:spcAft>
              <a:buClr>
                <a:srgbClr val="000000"/>
              </a:buClr>
              <a:buSzPts val="14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Na závěr jsme klientce doporučily správnou domácí péči a naplánovaly jsme kontrolní návštěvu.</a:t>
            </a:r>
            <a:endParaRPr lang="cs-CZ" sz="1600" dirty="0">
              <a:latin typeface="Times New Roman" panose="02020603050405020304" pitchFamily="18" charset="0"/>
              <a:ea typeface="Calibri"/>
              <a:cs typeface="Times New Roman" panose="02020603050405020304" pitchFamily="18" charset="0"/>
            </a:endParaRPr>
          </a:p>
          <a:p>
            <a:pPr marL="228600" marR="0" lvl="1" indent="-228600" algn="just" rtl="0">
              <a:spcBef>
                <a:spcPts val="0"/>
              </a:spcBef>
              <a:spcAft>
                <a:spcPts val="0"/>
              </a:spcAft>
              <a:buClr>
                <a:srgbClr val="000000"/>
              </a:buClr>
              <a:buSzPts val="14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Tento postup zajistil precizní výsledek a spokojenost klientky s dokonale sladěnou barevnou kombinací, která zvýraznila její přirozenou krásu. </a:t>
            </a:r>
            <a:endParaRPr sz="1600" b="0" i="0" u="none" strike="noStrike" cap="none" dirty="0">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3"/>
        <p:cNvGrpSpPr/>
        <p:nvPr/>
      </p:nvGrpSpPr>
      <p:grpSpPr>
        <a:xfrm>
          <a:off x="0" y="0"/>
          <a:ext cx="0" cy="0"/>
          <a:chOff x="0" y="0"/>
          <a:chExt cx="0" cy="0"/>
        </a:xfrm>
      </p:grpSpPr>
      <p:sp>
        <p:nvSpPr>
          <p:cNvPr id="384" name="Google Shape;384;p76"/>
          <p:cNvSpPr/>
          <p:nvPr/>
        </p:nvSpPr>
        <p:spPr>
          <a:xfrm>
            <a:off x="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pic>
        <p:nvPicPr>
          <p:cNvPr id="385" name="Google Shape;385;p76" descr="Obsah obrázku osoba, paruka, účes, Barvení vlasů&#10;&#10;Popis se vygeneroval automaticky."/>
          <p:cNvPicPr preferRelativeResize="0"/>
          <p:nvPr/>
        </p:nvPicPr>
        <p:blipFill rotWithShape="1">
          <a:blip r:embed="rId3">
            <a:alphaModFix/>
          </a:blip>
          <a:srcRect r="11111"/>
          <a:stretch/>
        </p:blipFill>
        <p:spPr>
          <a:xfrm>
            <a:off x="0" y="0"/>
            <a:ext cx="4572000" cy="6858000"/>
          </a:xfrm>
          <a:prstGeom prst="rect">
            <a:avLst/>
          </a:prstGeom>
          <a:noFill/>
          <a:ln>
            <a:noFill/>
          </a:ln>
          <a:effectLst>
            <a:outerShdw dist="23040" dir="5400000">
              <a:srgbClr val="000000">
                <a:alpha val="34901"/>
              </a:srgbClr>
            </a:outerShdw>
          </a:effectLst>
        </p:spPr>
      </p:pic>
      <p:pic>
        <p:nvPicPr>
          <p:cNvPr id="386" name="Google Shape;386;p76" descr="Obsah obrázku osoba, oblečení, vlasy, venku&#10;&#10;Popis se vygeneroval automaticky."/>
          <p:cNvPicPr preferRelativeResize="0"/>
          <p:nvPr/>
        </p:nvPicPr>
        <p:blipFill rotWithShape="1">
          <a:blip r:embed="rId4">
            <a:alphaModFix/>
          </a:blip>
          <a:srcRect r="11111"/>
          <a:stretch/>
        </p:blipFill>
        <p:spPr>
          <a:xfrm>
            <a:off x="4572000" y="0"/>
            <a:ext cx="4572000" cy="6858000"/>
          </a:xfrm>
          <a:prstGeom prst="rect">
            <a:avLst/>
          </a:prstGeom>
          <a:noFill/>
          <a:ln>
            <a:noFill/>
          </a:ln>
        </p:spPr>
      </p:pic>
      <p:sp>
        <p:nvSpPr>
          <p:cNvPr id="387" name="Google Shape;387;p76"/>
          <p:cNvSpPr/>
          <p:nvPr/>
        </p:nvSpPr>
        <p:spPr>
          <a:xfrm>
            <a:off x="1427760" y="4638600"/>
            <a:ext cx="6288480" cy="1332720"/>
          </a:xfrm>
          <a:custGeom>
            <a:avLst/>
            <a:gdLst/>
            <a:ahLst/>
            <a:cxnLst/>
            <a:rect l="l" t="t" r="r" b="b"/>
            <a:pathLst>
              <a:path w="21600" h="21600" extrusionOk="0">
                <a:moveTo>
                  <a:pt x="0" y="0"/>
                </a:moveTo>
                <a:lnTo>
                  <a:pt x="21600" y="0"/>
                </a:lnTo>
                <a:lnTo>
                  <a:pt x="21600" y="21600"/>
                </a:lnTo>
                <a:lnTo>
                  <a:pt x="0" y="21600"/>
                </a:lnTo>
                <a:close/>
              </a:path>
            </a:pathLst>
          </a:custGeom>
          <a:solidFill>
            <a:srgbClr val="FFFFFF">
              <a:alpha val="94901"/>
            </a:srgbClr>
          </a:solidFill>
          <a:ln w="12600" cap="flat" cmpd="sng">
            <a:solidFill>
              <a:srgbClr val="EFEFEF"/>
            </a:solidFill>
            <a:prstDash val="solid"/>
            <a:round/>
            <a:headEnd type="none" w="sm" len="sm"/>
            <a:tailEnd type="none" w="sm" len="sm"/>
          </a:ln>
        </p:spPr>
        <p:txBody>
          <a:bodyPr/>
          <a:lstStyle/>
          <a:p>
            <a:endParaRPr lang="cs-CZ"/>
          </a:p>
        </p:txBody>
      </p:sp>
      <p:sp>
        <p:nvSpPr>
          <p:cNvPr id="388" name="Google Shape;388;p76"/>
          <p:cNvSpPr txBox="1"/>
          <p:nvPr/>
        </p:nvSpPr>
        <p:spPr>
          <a:xfrm>
            <a:off x="1577520" y="4727160"/>
            <a:ext cx="5989320" cy="86868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None/>
            </a:pPr>
            <a:r>
              <a:rPr lang="cs-CZ" sz="44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Před</a:t>
            </a:r>
            <a:endParaRPr sz="4400" b="1" i="0" u="none" strike="noStrike" cap="none" dirty="0">
              <a:latin typeface="Times New Roman" panose="02020603050405020304" pitchFamily="18" charset="0"/>
              <a:cs typeface="Times New Roman" panose="02020603050405020304" pitchFamily="18" charset="0"/>
              <a:sym typeface="Arial"/>
            </a:endParaRPr>
          </a:p>
        </p:txBody>
      </p:sp>
      <p:sp>
        <p:nvSpPr>
          <p:cNvPr id="389" name="Google Shape;389;p76"/>
          <p:cNvSpPr/>
          <p:nvPr/>
        </p:nvSpPr>
        <p:spPr>
          <a:xfrm>
            <a:off x="1862280" y="5628240"/>
            <a:ext cx="5419440" cy="685800"/>
          </a:xfrm>
          <a:custGeom>
            <a:avLst/>
            <a:gdLst/>
            <a:ahLst/>
            <a:cxnLst/>
            <a:rect l="l" t="t" r="r" b="b"/>
            <a:pathLst>
              <a:path w="15056" h="1907" extrusionOk="0">
                <a:moveTo>
                  <a:pt x="0" y="0"/>
                </a:moveTo>
                <a:lnTo>
                  <a:pt x="0" y="0"/>
                </a:lnTo>
                <a:lnTo>
                  <a:pt x="0" y="1906"/>
                </a:lnTo>
                <a:lnTo>
                  <a:pt x="0" y="1906"/>
                </a:lnTo>
                <a:lnTo>
                  <a:pt x="15055" y="1906"/>
                </a:lnTo>
                <a:lnTo>
                  <a:pt x="15055" y="1906"/>
                </a:lnTo>
                <a:lnTo>
                  <a:pt x="15055" y="0"/>
                </a:lnTo>
                <a:lnTo>
                  <a:pt x="15055" y="0"/>
                </a:lnTo>
                <a:lnTo>
                  <a:pt x="0" y="0"/>
                </a:lnTo>
              </a:path>
            </a:pathLst>
          </a:custGeom>
          <a:solidFill>
            <a:srgbClr val="7030A0"/>
          </a:solidFill>
          <a:ln>
            <a:noFill/>
          </a:ln>
        </p:spPr>
        <p:txBody>
          <a:bodyPr/>
          <a:lstStyle/>
          <a:p>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4" name="Google Shape;394;p77"/>
          <p:cNvSpPr/>
          <p:nvPr/>
        </p:nvSpPr>
        <p:spPr>
          <a:xfrm>
            <a:off x="0" y="0"/>
            <a:ext cx="914184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395" name="Google Shape;395;p77"/>
          <p:cNvSpPr/>
          <p:nvPr/>
        </p:nvSpPr>
        <p:spPr>
          <a:xfrm>
            <a:off x="0" y="0"/>
            <a:ext cx="914184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EEECE1">
              <a:alpha val="49803"/>
            </a:srgbClr>
          </a:solidFill>
          <a:ln>
            <a:noFill/>
          </a:ln>
        </p:spPr>
        <p:txBody>
          <a:bodyPr/>
          <a:lstStyle/>
          <a:p>
            <a:endParaRPr lang="cs-CZ"/>
          </a:p>
        </p:txBody>
      </p:sp>
      <p:sp>
        <p:nvSpPr>
          <p:cNvPr id="396" name="Google Shape;396;p77"/>
          <p:cNvSpPr/>
          <p:nvPr/>
        </p:nvSpPr>
        <p:spPr>
          <a:xfrm>
            <a:off x="0" y="0"/>
            <a:ext cx="914184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000000"/>
          </a:solidFill>
          <a:ln>
            <a:noFill/>
          </a:ln>
        </p:spPr>
        <p:txBody>
          <a:bodyPr/>
          <a:lstStyle/>
          <a:p>
            <a:endParaRPr lang="cs-CZ"/>
          </a:p>
        </p:txBody>
      </p:sp>
      <p:sp>
        <p:nvSpPr>
          <p:cNvPr id="397" name="Google Shape;397;p77"/>
          <p:cNvSpPr/>
          <p:nvPr/>
        </p:nvSpPr>
        <p:spPr>
          <a:xfrm>
            <a:off x="0" y="0"/>
            <a:ext cx="914184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alpha val="20000"/>
            </a:srgbClr>
          </a:solidFill>
          <a:ln>
            <a:noFill/>
          </a:ln>
        </p:spPr>
        <p:txBody>
          <a:bodyPr/>
          <a:lstStyle/>
          <a:p>
            <a:endParaRPr lang="cs-CZ"/>
          </a:p>
        </p:txBody>
      </p:sp>
      <p:sp>
        <p:nvSpPr>
          <p:cNvPr id="398" name="Google Shape;398;p77"/>
          <p:cNvSpPr/>
          <p:nvPr/>
        </p:nvSpPr>
        <p:spPr>
          <a:xfrm>
            <a:off x="1080" y="0"/>
            <a:ext cx="9141840" cy="6858000"/>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a:lstStyle/>
          <a:p>
            <a:endParaRPr lang="cs-CZ"/>
          </a:p>
        </p:txBody>
      </p:sp>
      <p:pic>
        <p:nvPicPr>
          <p:cNvPr id="399" name="Google Shape;399;p77"/>
          <p:cNvPicPr preferRelativeResize="0"/>
          <p:nvPr/>
        </p:nvPicPr>
        <p:blipFill rotWithShape="1">
          <a:blip r:embed="rId3">
            <a:alphaModFix/>
          </a:blip>
          <a:srcRect/>
          <a:stretch/>
        </p:blipFill>
        <p:spPr>
          <a:xfrm>
            <a:off x="3960" y="0"/>
            <a:ext cx="9135720" cy="6858000"/>
          </a:xfrm>
          <a:prstGeom prst="rect">
            <a:avLst/>
          </a:prstGeom>
          <a:noFill/>
          <a:ln>
            <a:noFill/>
          </a:ln>
          <a:effectLst>
            <a:outerShdw dist="23040" dir="5400000">
              <a:srgbClr val="000000">
                <a:alpha val="34901"/>
              </a:srgbClr>
            </a:outerShdw>
          </a:effectLst>
        </p:spPr>
      </p:pic>
      <p:pic>
        <p:nvPicPr>
          <p:cNvPr id="400" name="Google Shape;400;p77" descr="Obsah obrázku osoba, oblečení, interiér, střih vlasů&#10;&#10;Popis se vygeneroval automaticky."/>
          <p:cNvPicPr preferRelativeResize="0"/>
          <p:nvPr/>
        </p:nvPicPr>
        <p:blipFill rotWithShape="1">
          <a:blip r:embed="rId4">
            <a:alphaModFix/>
          </a:blip>
          <a:srcRect l="38101" r="2643"/>
          <a:stretch/>
        </p:blipFill>
        <p:spPr>
          <a:xfrm>
            <a:off x="3054600" y="0"/>
            <a:ext cx="3047760" cy="6858000"/>
          </a:xfrm>
          <a:prstGeom prst="rect">
            <a:avLst/>
          </a:prstGeom>
          <a:noFill/>
          <a:ln>
            <a:noFill/>
          </a:ln>
          <a:effectLst>
            <a:outerShdw dist="23040" dir="5400000">
              <a:srgbClr val="000000">
                <a:alpha val="34901"/>
              </a:srgbClr>
            </a:outerShdw>
          </a:effectLst>
        </p:spPr>
      </p:pic>
      <p:pic>
        <p:nvPicPr>
          <p:cNvPr id="401" name="Google Shape;401;p77" descr="Obsah obrázku osoba, interiér, oblečení, zeď&#10;&#10;Popis se vygeneroval automaticky."/>
          <p:cNvPicPr preferRelativeResize="0"/>
          <p:nvPr/>
        </p:nvPicPr>
        <p:blipFill rotWithShape="1">
          <a:blip r:embed="rId5">
            <a:alphaModFix/>
          </a:blip>
          <a:srcRect l="19622" r="21121"/>
          <a:stretch/>
        </p:blipFill>
        <p:spPr>
          <a:xfrm>
            <a:off x="3600" y="0"/>
            <a:ext cx="3047760" cy="6858000"/>
          </a:xfrm>
          <a:prstGeom prst="rect">
            <a:avLst/>
          </a:prstGeom>
          <a:noFill/>
          <a:ln>
            <a:noFill/>
          </a:ln>
          <a:effectLst>
            <a:outerShdw dist="23040" dir="5400000">
              <a:srgbClr val="000000">
                <a:alpha val="34901"/>
              </a:srgbClr>
            </a:outerShdw>
          </a:effectLst>
        </p:spPr>
      </p:pic>
      <p:pic>
        <p:nvPicPr>
          <p:cNvPr id="402" name="Google Shape;402;p77" descr="Obsah obrázku osoba, oblečení, interiér, zeď&#10;&#10;Popis se vygeneroval automaticky."/>
          <p:cNvPicPr preferRelativeResize="0"/>
          <p:nvPr/>
        </p:nvPicPr>
        <p:blipFill rotWithShape="1">
          <a:blip r:embed="rId6">
            <a:alphaModFix/>
          </a:blip>
          <a:srcRect l="25003" r="21454"/>
          <a:stretch/>
        </p:blipFill>
        <p:spPr>
          <a:xfrm>
            <a:off x="6096240" y="0"/>
            <a:ext cx="3047760" cy="6858000"/>
          </a:xfrm>
          <a:prstGeom prst="rect">
            <a:avLst/>
          </a:prstGeom>
          <a:noFill/>
          <a:ln>
            <a:noFill/>
          </a:ln>
          <a:effectLst>
            <a:outerShdw dist="23040" dir="5400000">
              <a:srgbClr val="000000">
                <a:alpha val="34901"/>
              </a:srgbClr>
            </a:outerShdw>
          </a:effectLst>
        </p:spPr>
      </p:pic>
      <p:sp>
        <p:nvSpPr>
          <p:cNvPr id="403" name="Google Shape;403;p77"/>
          <p:cNvSpPr txBox="1"/>
          <p:nvPr/>
        </p:nvSpPr>
        <p:spPr>
          <a:xfrm>
            <a:off x="953086" y="2671210"/>
            <a:ext cx="7351560" cy="2790360"/>
          </a:xfrm>
          <a:prstGeom prst="rect">
            <a:avLst/>
          </a:prstGeom>
          <a:noFill/>
          <a:ln>
            <a:noFill/>
          </a:ln>
        </p:spPr>
        <p:txBody>
          <a:bodyPr spcFirstLastPara="1" wrap="square" lIns="91425" tIns="45700" rIns="91425" bIns="45700" anchor="b" anchorCtr="1">
            <a:normAutofit/>
          </a:bodyPr>
          <a:lstStyle/>
          <a:p>
            <a:pPr marL="0" marR="0" lvl="0" indent="0" algn="ctr" rtl="0">
              <a:lnSpc>
                <a:spcPct val="100000"/>
              </a:lnSpc>
              <a:spcBef>
                <a:spcPts val="0"/>
              </a:spcBef>
              <a:spcAft>
                <a:spcPts val="0"/>
              </a:spcAft>
              <a:buNone/>
            </a:pPr>
            <a:r>
              <a:rPr lang="cs-CZ" sz="4200" b="0" i="0" u="none" strike="noStrike" cap="none" dirty="0">
                <a:solidFill>
                  <a:srgbClr val="FFFFFF"/>
                </a:solidFill>
                <a:latin typeface="Calibri"/>
                <a:ea typeface="Calibri"/>
                <a:cs typeface="Calibri"/>
                <a:sym typeface="Calibri"/>
              </a:rPr>
              <a:t>Po</a:t>
            </a:r>
            <a:endParaRPr sz="4200" b="0" i="0" u="none" strike="noStrike" cap="none" dirty="0">
              <a:latin typeface="Arial"/>
              <a:ea typeface="Arial"/>
              <a:cs typeface="Arial"/>
              <a:sym typeface="Arial"/>
            </a:endParaRPr>
          </a:p>
        </p:txBody>
      </p:sp>
      <p:sp>
        <p:nvSpPr>
          <p:cNvPr id="2" name="Google Shape;404;p77"/>
          <p:cNvSpPr txBox="1"/>
          <p:nvPr/>
        </p:nvSpPr>
        <p:spPr>
          <a:xfrm>
            <a:off x="893880" y="3510360"/>
            <a:ext cx="7351560" cy="2614320"/>
          </a:xfrm>
          <a:prstGeom prst="rect">
            <a:avLst/>
          </a:prstGeom>
          <a:noFill/>
          <a:ln>
            <a:noFill/>
          </a:ln>
        </p:spPr>
        <p:txBody>
          <a:bodyPr spcFirstLastPara="1" wrap="square" lIns="91425" tIns="45700" rIns="91425" bIns="45700" anchor="t" anchorCtr="1">
            <a:normAutofit/>
          </a:bodyPr>
          <a:lstStyle/>
          <a:p>
            <a:pPr marL="0" marR="0" lvl="0" indent="0" algn="l" rtl="0">
              <a:spcBef>
                <a:spcPts val="0"/>
              </a:spcBef>
              <a:spcAft>
                <a:spcPts val="0"/>
              </a:spcAft>
              <a:buNone/>
            </a:pPr>
            <a:endParaRPr sz="3200" b="0" strike="noStrike" dirty="0">
              <a:latin typeface="Arial"/>
              <a:ea typeface="Arial"/>
              <a:cs typeface="Arial"/>
              <a:sym typeface="Arial"/>
            </a:endParaRPr>
          </a:p>
        </p:txBody>
      </p:sp>
      <p:sp>
        <p:nvSpPr>
          <p:cNvPr id="3" name="Google Shape;387;p76">
            <a:extLst>
              <a:ext uri="{FF2B5EF4-FFF2-40B4-BE49-F238E27FC236}">
                <a16:creationId xmlns:a16="http://schemas.microsoft.com/office/drawing/2014/main" id="{AA37FB79-0193-ECCB-F706-C0C36B12D965}"/>
              </a:ext>
            </a:extLst>
          </p:cNvPr>
          <p:cNvSpPr/>
          <p:nvPr/>
        </p:nvSpPr>
        <p:spPr>
          <a:xfrm>
            <a:off x="1427760" y="4638600"/>
            <a:ext cx="6288480" cy="1332720"/>
          </a:xfrm>
          <a:custGeom>
            <a:avLst/>
            <a:gdLst/>
            <a:ahLst/>
            <a:cxnLst/>
            <a:rect l="l" t="t" r="r" b="b"/>
            <a:pathLst>
              <a:path w="21600" h="21600" extrusionOk="0">
                <a:moveTo>
                  <a:pt x="0" y="0"/>
                </a:moveTo>
                <a:lnTo>
                  <a:pt x="21600" y="0"/>
                </a:lnTo>
                <a:lnTo>
                  <a:pt x="21600" y="21600"/>
                </a:lnTo>
                <a:lnTo>
                  <a:pt x="0" y="21600"/>
                </a:lnTo>
                <a:close/>
              </a:path>
            </a:pathLst>
          </a:custGeom>
          <a:solidFill>
            <a:schemeClr val="bg1">
              <a:alpha val="94901"/>
            </a:schemeClr>
          </a:solidFill>
          <a:ln w="12600" cap="flat" cmpd="sng">
            <a:solidFill>
              <a:srgbClr val="EFEFEF"/>
            </a:solidFill>
            <a:prstDash val="solid"/>
            <a:round/>
            <a:headEnd type="none" w="sm" len="sm"/>
            <a:tailEnd type="none" w="sm" len="sm"/>
          </a:ln>
        </p:spPr>
        <p:txBody>
          <a:bodyPr/>
          <a:lstStyle/>
          <a:p>
            <a:endParaRPr lang="cs-CZ" dirty="0"/>
          </a:p>
          <a:p>
            <a:r>
              <a:rPr lang="cs-CZ" dirty="0"/>
              <a:t>                                                            </a:t>
            </a:r>
            <a:r>
              <a:rPr lang="cs-CZ" sz="4400" b="1" dirty="0">
                <a:latin typeface="Times New Roman" panose="02020603050405020304" pitchFamily="18" charset="0"/>
                <a:cs typeface="Times New Roman" panose="02020603050405020304" pitchFamily="18" charset="0"/>
              </a:rPr>
              <a:t>Po</a:t>
            </a:r>
          </a:p>
        </p:txBody>
      </p:sp>
      <p:sp>
        <p:nvSpPr>
          <p:cNvPr id="4" name="Google Shape;389;p76">
            <a:extLst>
              <a:ext uri="{FF2B5EF4-FFF2-40B4-BE49-F238E27FC236}">
                <a16:creationId xmlns:a16="http://schemas.microsoft.com/office/drawing/2014/main" id="{5903CB32-1AAF-8A4E-8708-358FACF0DB68}"/>
              </a:ext>
            </a:extLst>
          </p:cNvPr>
          <p:cNvSpPr/>
          <p:nvPr/>
        </p:nvSpPr>
        <p:spPr>
          <a:xfrm>
            <a:off x="1862280" y="5628240"/>
            <a:ext cx="5419440" cy="685800"/>
          </a:xfrm>
          <a:custGeom>
            <a:avLst/>
            <a:gdLst/>
            <a:ahLst/>
            <a:cxnLst/>
            <a:rect l="l" t="t" r="r" b="b"/>
            <a:pathLst>
              <a:path w="15056" h="1907" extrusionOk="0">
                <a:moveTo>
                  <a:pt x="0" y="0"/>
                </a:moveTo>
                <a:lnTo>
                  <a:pt x="0" y="0"/>
                </a:lnTo>
                <a:lnTo>
                  <a:pt x="0" y="1906"/>
                </a:lnTo>
                <a:lnTo>
                  <a:pt x="0" y="1906"/>
                </a:lnTo>
                <a:lnTo>
                  <a:pt x="15055" y="1906"/>
                </a:lnTo>
                <a:lnTo>
                  <a:pt x="15055" y="1906"/>
                </a:lnTo>
                <a:lnTo>
                  <a:pt x="15055" y="0"/>
                </a:lnTo>
                <a:lnTo>
                  <a:pt x="15055" y="0"/>
                </a:lnTo>
                <a:lnTo>
                  <a:pt x="0" y="0"/>
                </a:lnTo>
              </a:path>
            </a:pathLst>
          </a:custGeom>
          <a:solidFill>
            <a:srgbClr val="7030A0"/>
          </a:solidFill>
          <a:ln>
            <a:noFill/>
          </a:ln>
        </p:spPr>
        <p:txBody>
          <a:bodyPr/>
          <a:lstStyle/>
          <a:p>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p78"/>
          <p:cNvSpPr/>
          <p:nvPr/>
        </p:nvSpPr>
        <p:spPr>
          <a:xfrm>
            <a:off x="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410" name="Google Shape;410;p78"/>
          <p:cNvSpPr/>
          <p:nvPr/>
        </p:nvSpPr>
        <p:spPr>
          <a:xfrm flipH="1">
            <a:off x="6432480" y="3335760"/>
            <a:ext cx="2468880" cy="3200400"/>
          </a:xfrm>
          <a:custGeom>
            <a:avLst/>
            <a:gdLst/>
            <a:ahLst/>
            <a:cxnLst/>
            <a:rect l="l" t="t" r="r" b="b"/>
            <a:pathLst>
              <a:path w="21600" h="27999" extrusionOk="0">
                <a:moveTo>
                  <a:pt x="0" y="27999"/>
                </a:moveTo>
                <a:lnTo>
                  <a:pt x="0" y="0"/>
                </a:lnTo>
                <a:lnTo>
                  <a:pt x="21600" y="27999"/>
                </a:lnTo>
                <a:close/>
              </a:path>
            </a:pathLst>
          </a:custGeom>
          <a:solidFill>
            <a:srgbClr val="8064A2"/>
          </a:solidFill>
          <a:ln>
            <a:noFill/>
          </a:ln>
        </p:spPr>
        <p:txBody>
          <a:bodyPr/>
          <a:lstStyle/>
          <a:p>
            <a:endParaRPr lang="cs-CZ"/>
          </a:p>
        </p:txBody>
      </p:sp>
      <p:sp>
        <p:nvSpPr>
          <p:cNvPr id="411" name="Google Shape;411;p78"/>
          <p:cNvSpPr/>
          <p:nvPr/>
        </p:nvSpPr>
        <p:spPr>
          <a:xfrm>
            <a:off x="481320" y="623160"/>
            <a:ext cx="8178840" cy="5607720"/>
          </a:xfrm>
          <a:custGeom>
            <a:avLst/>
            <a:gdLst/>
            <a:ahLst/>
            <a:cxnLst/>
            <a:rect l="l" t="t" r="r" b="b"/>
            <a:pathLst>
              <a:path w="21600" h="21600" extrusionOk="0">
                <a:moveTo>
                  <a:pt x="0" y="0"/>
                </a:moveTo>
                <a:lnTo>
                  <a:pt x="21600" y="0"/>
                </a:lnTo>
                <a:lnTo>
                  <a:pt x="21600" y="21600"/>
                </a:lnTo>
                <a:lnTo>
                  <a:pt x="0" y="21600"/>
                </a:lnTo>
                <a:close/>
              </a:path>
            </a:pathLst>
          </a:custGeom>
          <a:noFill/>
          <a:ln w="19075" cap="flat" cmpd="sng">
            <a:solidFill>
              <a:srgbClr val="404040"/>
            </a:solidFill>
            <a:prstDash val="solid"/>
            <a:round/>
            <a:headEnd type="none" w="sm" len="sm"/>
            <a:tailEnd type="none" w="sm" len="sm"/>
          </a:ln>
        </p:spPr>
        <p:txBody>
          <a:bodyPr/>
          <a:lstStyle/>
          <a:p>
            <a:endParaRPr lang="cs-CZ"/>
          </a:p>
        </p:txBody>
      </p:sp>
      <p:sp>
        <p:nvSpPr>
          <p:cNvPr id="412" name="Google Shape;412;p78"/>
          <p:cNvSpPr txBox="1"/>
          <p:nvPr/>
        </p:nvSpPr>
        <p:spPr>
          <a:xfrm>
            <a:off x="1542600" y="408859"/>
            <a:ext cx="6056280" cy="1618560"/>
          </a:xfrm>
          <a:prstGeom prst="rect">
            <a:avLst/>
          </a:prstGeom>
          <a:no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None/>
            </a:pPr>
            <a:r>
              <a:rPr lang="cs-CZ" sz="4800" b="1" strike="noStrike" dirty="0">
                <a:solidFill>
                  <a:srgbClr val="000000"/>
                </a:solidFill>
                <a:latin typeface="Times New Roman" panose="02020603050405020304" pitchFamily="18" charset="0"/>
                <a:ea typeface="Calibri"/>
                <a:cs typeface="Times New Roman" panose="02020603050405020304" pitchFamily="18" charset="0"/>
                <a:sym typeface="Calibri"/>
              </a:rPr>
              <a:t>Péče po barvení</a:t>
            </a:r>
            <a:endParaRPr sz="4800" b="1" strike="noStrike" dirty="0">
              <a:latin typeface="Times New Roman" panose="02020603050405020304" pitchFamily="18" charset="0"/>
              <a:cs typeface="Times New Roman" panose="02020603050405020304" pitchFamily="18" charset="0"/>
              <a:sym typeface="Arial"/>
            </a:endParaRPr>
          </a:p>
        </p:txBody>
      </p:sp>
      <p:sp>
        <p:nvSpPr>
          <p:cNvPr id="413" name="Google Shape;413;p78"/>
          <p:cNvSpPr txBox="1"/>
          <p:nvPr/>
        </p:nvSpPr>
        <p:spPr>
          <a:xfrm>
            <a:off x="660205" y="1838153"/>
            <a:ext cx="7821070" cy="4483706"/>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None/>
            </a:pPr>
            <a:r>
              <a:rPr lang="cs-CZ" sz="1600" b="1" strike="noStrike" dirty="0">
                <a:solidFill>
                  <a:srgbClr val="000000"/>
                </a:solidFill>
                <a:latin typeface="Times New Roman" panose="02020603050405020304" pitchFamily="18" charset="0"/>
                <a:ea typeface="Calibri"/>
                <a:cs typeface="Times New Roman" panose="02020603050405020304" pitchFamily="18" charset="0"/>
                <a:sym typeface="Calibri"/>
              </a:rPr>
              <a:t>Barvení vlasů několika odstíny může zanechat vlasy oslabené a náchylné k poškození. Správná péče je proto klíčem k zachování zdraví vlasů i sytosti barvy.</a:t>
            </a:r>
            <a:endParaRPr sz="1600" b="0" strike="noStrike" dirty="0">
              <a:latin typeface="Times New Roman" panose="02020603050405020304" pitchFamily="18" charset="0"/>
              <a:cs typeface="Times New Roman" panose="02020603050405020304" pitchFamily="18" charset="0"/>
              <a:sym typeface="Arial"/>
            </a:endParaRPr>
          </a:p>
          <a:p>
            <a:pPr marL="0" marR="0" lvl="0" indent="0" algn="just" rtl="0">
              <a:lnSpc>
                <a:spcPct val="90000"/>
              </a:lnSpc>
              <a:spcBef>
                <a:spcPts val="201"/>
              </a:spcBef>
              <a:spcAft>
                <a:spcPts val="0"/>
              </a:spcAft>
              <a:buNone/>
            </a:pPr>
            <a:r>
              <a:rPr lang="cs-CZ" sz="1600" b="0" u="sng" strike="noStrike" dirty="0">
                <a:solidFill>
                  <a:srgbClr val="000000"/>
                </a:solidFill>
                <a:latin typeface="Times New Roman" panose="02020603050405020304" pitchFamily="18" charset="0"/>
                <a:ea typeface="Calibri"/>
                <a:cs typeface="Times New Roman" panose="02020603050405020304" pitchFamily="18" charset="0"/>
                <a:sym typeface="Calibri"/>
              </a:rPr>
              <a:t>1. Pravidelná hydratace</a:t>
            </a:r>
            <a:endParaRPr sz="1600" b="0" strike="noStrike" dirty="0">
              <a:latin typeface="Times New Roman" panose="02020603050405020304" pitchFamily="18" charset="0"/>
              <a:cs typeface="Times New Roman" panose="02020603050405020304" pitchFamily="18" charset="0"/>
              <a:sym typeface="Arial"/>
            </a:endParaRPr>
          </a:p>
          <a:p>
            <a:pPr marL="343080" marR="0" lvl="0" indent="-343080" algn="just" rtl="0">
              <a:lnSpc>
                <a:spcPct val="90000"/>
              </a:lnSpc>
              <a:spcBef>
                <a:spcPts val="201"/>
              </a:spcBef>
              <a:spcAft>
                <a:spcPts val="0"/>
              </a:spcAft>
              <a:buClr>
                <a:srgbClr val="000000"/>
              </a:buClr>
              <a:buSzPts val="1000"/>
              <a:buFont typeface="Arial"/>
              <a:buChar char="•"/>
            </a:pPr>
            <a:r>
              <a:rPr lang="cs-CZ" sz="1600" b="0" strike="noStrike" dirty="0">
                <a:solidFill>
                  <a:srgbClr val="000000"/>
                </a:solidFill>
                <a:latin typeface="Times New Roman" panose="02020603050405020304" pitchFamily="18" charset="0"/>
                <a:ea typeface="Calibri"/>
                <a:cs typeface="Times New Roman" panose="02020603050405020304" pitchFamily="18" charset="0"/>
                <a:sym typeface="Calibri"/>
              </a:rPr>
              <a:t>Hydratace je základním krokem v péči o barvené vlasy. Použití masky na bázi přírodních složek, jako jsou například olivy, aloe vera nebo </a:t>
            </a:r>
            <a:r>
              <a:rPr lang="cs-CZ" sz="1600" b="0" strike="noStrike" dirty="0" err="1">
                <a:solidFill>
                  <a:srgbClr val="000000"/>
                </a:solidFill>
                <a:latin typeface="Times New Roman" panose="02020603050405020304" pitchFamily="18" charset="0"/>
                <a:ea typeface="Calibri"/>
                <a:cs typeface="Times New Roman" panose="02020603050405020304" pitchFamily="18" charset="0"/>
                <a:sym typeface="Calibri"/>
              </a:rPr>
              <a:t>arganový</a:t>
            </a:r>
            <a:r>
              <a:rPr lang="cs-CZ" sz="1600" b="0" strike="noStrike" dirty="0">
                <a:solidFill>
                  <a:srgbClr val="000000"/>
                </a:solidFill>
                <a:latin typeface="Times New Roman" panose="02020603050405020304" pitchFamily="18" charset="0"/>
                <a:ea typeface="Calibri"/>
                <a:cs typeface="Times New Roman" panose="02020603050405020304" pitchFamily="18" charset="0"/>
                <a:sym typeface="Calibri"/>
              </a:rPr>
              <a:t> olej. Tyto složky pomáhají obnovit přirozenou vlhkost vlasů, zamezují jejich vysoušení a lámání. Doporučuje se aplikovat masku alespoň jednou týdně, aby si vlasy udržely hebkost a zdravý lesk.</a:t>
            </a:r>
            <a:endParaRPr sz="1600" b="0" strike="noStrike" dirty="0">
              <a:latin typeface="Times New Roman" panose="02020603050405020304" pitchFamily="18" charset="0"/>
              <a:cs typeface="Times New Roman" panose="02020603050405020304" pitchFamily="18" charset="0"/>
              <a:sym typeface="Arial"/>
            </a:endParaRPr>
          </a:p>
          <a:p>
            <a:pPr marL="0" marR="0" lvl="0" indent="0" algn="just" rtl="0">
              <a:lnSpc>
                <a:spcPct val="90000"/>
              </a:lnSpc>
              <a:spcBef>
                <a:spcPts val="201"/>
              </a:spcBef>
              <a:spcAft>
                <a:spcPts val="0"/>
              </a:spcAft>
              <a:buNone/>
            </a:pPr>
            <a:r>
              <a:rPr lang="cs-CZ" sz="1600" b="0" u="sng" strike="noStrike" dirty="0">
                <a:solidFill>
                  <a:srgbClr val="000000"/>
                </a:solidFill>
                <a:latin typeface="Times New Roman" panose="02020603050405020304" pitchFamily="18" charset="0"/>
                <a:ea typeface="Calibri"/>
                <a:cs typeface="Times New Roman" panose="02020603050405020304" pitchFamily="18" charset="0"/>
                <a:sym typeface="Calibri"/>
              </a:rPr>
              <a:t>2. Ochrana barvy před UV zářením</a:t>
            </a:r>
            <a:endParaRPr sz="1600" b="0" strike="noStrike" dirty="0">
              <a:latin typeface="Times New Roman" panose="02020603050405020304" pitchFamily="18" charset="0"/>
              <a:cs typeface="Times New Roman" panose="02020603050405020304" pitchFamily="18" charset="0"/>
              <a:sym typeface="Arial"/>
            </a:endParaRPr>
          </a:p>
          <a:p>
            <a:pPr marL="343080" marR="0" lvl="0" indent="-343080" algn="just" rtl="0">
              <a:lnSpc>
                <a:spcPct val="90000"/>
              </a:lnSpc>
              <a:spcBef>
                <a:spcPts val="201"/>
              </a:spcBef>
              <a:spcAft>
                <a:spcPts val="0"/>
              </a:spcAft>
              <a:buClr>
                <a:srgbClr val="000000"/>
              </a:buClr>
              <a:buSzPts val="1000"/>
              <a:buFont typeface="Arial"/>
              <a:buChar char="•"/>
            </a:pPr>
            <a:r>
              <a:rPr lang="cs-CZ" sz="1600" b="0" strike="noStrike" dirty="0">
                <a:solidFill>
                  <a:srgbClr val="000000"/>
                </a:solidFill>
                <a:latin typeface="Times New Roman" panose="02020603050405020304" pitchFamily="18" charset="0"/>
                <a:ea typeface="Calibri"/>
                <a:cs typeface="Times New Roman" panose="02020603050405020304" pitchFamily="18" charset="0"/>
                <a:sym typeface="Calibri"/>
              </a:rPr>
              <a:t>Slunce může způsobit blednutí barvy a oslabení struktury vlasů. Proto je potřeba investovat do speciálních sér nebo sprejů s UV ochranou, které chrání barvu před vyblednutím a vlasy před škodlivými vlivy slunečního záření. Tyto produkty obvykle obsahují také antioxidanty, takže zvyšují odolnost vlasů.</a:t>
            </a:r>
            <a:endParaRPr sz="1600" b="0" strike="noStrike" dirty="0">
              <a:latin typeface="Times New Roman" panose="02020603050405020304" pitchFamily="18" charset="0"/>
              <a:cs typeface="Times New Roman" panose="02020603050405020304" pitchFamily="18" charset="0"/>
              <a:sym typeface="Arial"/>
            </a:endParaRPr>
          </a:p>
          <a:p>
            <a:pPr marL="0" marR="0" lvl="0" indent="0" algn="just" rtl="0">
              <a:lnSpc>
                <a:spcPct val="90000"/>
              </a:lnSpc>
              <a:spcBef>
                <a:spcPts val="201"/>
              </a:spcBef>
              <a:spcAft>
                <a:spcPts val="0"/>
              </a:spcAft>
              <a:buNone/>
            </a:pPr>
            <a:r>
              <a:rPr lang="cs-CZ" sz="1600" b="0" u="sng" strike="noStrike" dirty="0">
                <a:solidFill>
                  <a:srgbClr val="000000"/>
                </a:solidFill>
                <a:latin typeface="Times New Roman" panose="02020603050405020304" pitchFamily="18" charset="0"/>
                <a:ea typeface="Calibri"/>
                <a:cs typeface="Times New Roman" panose="02020603050405020304" pitchFamily="18" charset="0"/>
                <a:sym typeface="Calibri"/>
              </a:rPr>
              <a:t>3. Šetrné mytí a styling</a:t>
            </a:r>
            <a:endParaRPr sz="1600" b="0" strike="noStrike" dirty="0">
              <a:latin typeface="Times New Roman" panose="02020603050405020304" pitchFamily="18" charset="0"/>
              <a:cs typeface="Times New Roman" panose="02020603050405020304" pitchFamily="18" charset="0"/>
              <a:sym typeface="Arial"/>
            </a:endParaRPr>
          </a:p>
          <a:p>
            <a:pPr marL="343080" marR="0" lvl="0" indent="-343080" algn="just" rtl="0">
              <a:lnSpc>
                <a:spcPct val="90000"/>
              </a:lnSpc>
              <a:spcBef>
                <a:spcPts val="201"/>
              </a:spcBef>
              <a:spcAft>
                <a:spcPts val="0"/>
              </a:spcAft>
              <a:buClr>
                <a:srgbClr val="000000"/>
              </a:buClr>
              <a:buSzPts val="1000"/>
              <a:buFont typeface="Arial"/>
              <a:buChar char="•"/>
            </a:pPr>
            <a:r>
              <a:rPr lang="cs-CZ" sz="1600" b="0" strike="noStrike" dirty="0">
                <a:solidFill>
                  <a:srgbClr val="000000"/>
                </a:solidFill>
                <a:latin typeface="Times New Roman" panose="02020603050405020304" pitchFamily="18" charset="0"/>
                <a:ea typeface="Calibri"/>
                <a:cs typeface="Times New Roman" panose="02020603050405020304" pitchFamily="18" charset="0"/>
                <a:sym typeface="Calibri"/>
              </a:rPr>
              <a:t>Použití šamponu a kondicionéru určeného pro barvené vlasy, ideálně bez sulfátů.</a:t>
            </a:r>
          </a:p>
          <a:p>
            <a:pPr marL="343080" marR="0" lvl="0" indent="-343080" algn="just" rtl="0">
              <a:lnSpc>
                <a:spcPct val="90000"/>
              </a:lnSpc>
              <a:spcBef>
                <a:spcPts val="201"/>
              </a:spcBef>
              <a:spcAft>
                <a:spcPts val="0"/>
              </a:spcAft>
              <a:buClr>
                <a:srgbClr val="000000"/>
              </a:buClr>
              <a:buSzPts val="1000"/>
              <a:buFont typeface="Arial"/>
              <a:buChar char="•"/>
            </a:pPr>
            <a:r>
              <a:rPr lang="cs-CZ" sz="1600" b="0" strike="noStrike" dirty="0">
                <a:solidFill>
                  <a:srgbClr val="000000"/>
                </a:solidFill>
                <a:latin typeface="Times New Roman" panose="02020603050405020304" pitchFamily="18" charset="0"/>
                <a:ea typeface="Calibri"/>
                <a:cs typeface="Times New Roman" panose="02020603050405020304" pitchFamily="18" charset="0"/>
                <a:sym typeface="Calibri"/>
              </a:rPr>
              <a:t>Vyhnout se častému mytí, protože může vést k rychlejšímu vymývání barvy. </a:t>
            </a:r>
          </a:p>
          <a:p>
            <a:pPr marL="343080" marR="0" lvl="0" indent="-343080" algn="just" rtl="0">
              <a:lnSpc>
                <a:spcPct val="90000"/>
              </a:lnSpc>
              <a:spcBef>
                <a:spcPts val="201"/>
              </a:spcBef>
              <a:spcAft>
                <a:spcPts val="0"/>
              </a:spcAft>
              <a:buClr>
                <a:srgbClr val="000000"/>
              </a:buClr>
              <a:buSzPts val="1000"/>
              <a:buFont typeface="Arial"/>
              <a:buChar char="•"/>
            </a:pPr>
            <a:r>
              <a:rPr lang="cs-CZ" sz="1600" b="0" strike="noStrike" dirty="0">
                <a:solidFill>
                  <a:srgbClr val="000000"/>
                </a:solidFill>
                <a:latin typeface="Times New Roman" panose="02020603050405020304" pitchFamily="18" charset="0"/>
                <a:ea typeface="Calibri"/>
                <a:cs typeface="Times New Roman" panose="02020603050405020304" pitchFamily="18" charset="0"/>
                <a:sym typeface="Calibri"/>
              </a:rPr>
              <a:t>Při stylingu omezit horké nástroje, jako jsou žehličky a kulmy, nebo použít ochranné spreje proti teplu.</a:t>
            </a:r>
            <a:endParaRPr sz="1600" b="0" strike="noStrike" dirty="0">
              <a:latin typeface="Times New Roman" panose="02020603050405020304" pitchFamily="18" charset="0"/>
              <a:cs typeface="Times New Roman" panose="02020603050405020304" pitchFamily="18" charset="0"/>
              <a:sym typeface="Arial"/>
            </a:endParaRPr>
          </a:p>
          <a:p>
            <a:pPr marL="343080" marR="0" lvl="0" indent="-343080" algn="just" rtl="0">
              <a:lnSpc>
                <a:spcPct val="90000"/>
              </a:lnSpc>
              <a:spcBef>
                <a:spcPts val="201"/>
              </a:spcBef>
              <a:spcAft>
                <a:spcPts val="0"/>
              </a:spcAft>
              <a:buClr>
                <a:srgbClr val="000000"/>
              </a:buClr>
              <a:buSzPts val="1000"/>
              <a:buFont typeface="Arial"/>
              <a:buChar char="•"/>
            </a:pPr>
            <a:r>
              <a:rPr lang="cs-CZ" sz="1600" b="0" strike="noStrike" dirty="0">
                <a:solidFill>
                  <a:srgbClr val="000000"/>
                </a:solidFill>
                <a:latin typeface="Times New Roman" panose="02020603050405020304" pitchFamily="18" charset="0"/>
                <a:ea typeface="Calibri"/>
                <a:cs typeface="Times New Roman" panose="02020603050405020304" pitchFamily="18" charset="0"/>
                <a:sym typeface="Calibri"/>
              </a:rPr>
              <a:t>Správná péče nejen prodlouží intenzitu barvy, ale také podpoří celkové zdraví  vlasů.</a:t>
            </a:r>
            <a:endParaRPr sz="1600" b="0" strike="noStrike" dirty="0">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7"/>
        <p:cNvGrpSpPr/>
        <p:nvPr/>
      </p:nvGrpSpPr>
      <p:grpSpPr>
        <a:xfrm>
          <a:off x="0" y="0"/>
          <a:ext cx="0" cy="0"/>
          <a:chOff x="0" y="0"/>
          <a:chExt cx="0" cy="0"/>
        </a:xfrm>
      </p:grpSpPr>
      <p:sp>
        <p:nvSpPr>
          <p:cNvPr id="418" name="Google Shape;418;p79"/>
          <p:cNvSpPr/>
          <p:nvPr/>
        </p:nvSpPr>
        <p:spPr>
          <a:xfrm>
            <a:off x="0" y="0"/>
            <a:ext cx="9144000" cy="685728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419" name="Google Shape;419;p79"/>
          <p:cNvSpPr txBox="1"/>
          <p:nvPr/>
        </p:nvSpPr>
        <p:spPr>
          <a:xfrm>
            <a:off x="483840" y="1138066"/>
            <a:ext cx="2847240" cy="3015974"/>
          </a:xfrm>
          <a:prstGeom prst="rect">
            <a:avLst/>
          </a:prstGeom>
          <a:noFill/>
          <a:ln>
            <a:noFill/>
          </a:ln>
        </p:spPr>
        <p:txBody>
          <a:bodyPr spcFirstLastPara="1" wrap="square" lIns="91425" tIns="45700" rIns="91425" bIns="45700" anchor="t" anchorCtr="1">
            <a:normAutofit/>
          </a:bodyPr>
          <a:lstStyle/>
          <a:p>
            <a:pPr marL="0" marR="0" lvl="0" indent="0" algn="ctr" rtl="0">
              <a:lnSpc>
                <a:spcPct val="100000"/>
              </a:lnSpc>
              <a:spcBef>
                <a:spcPts val="0"/>
              </a:spcBef>
              <a:spcAft>
                <a:spcPts val="0"/>
              </a:spcAft>
              <a:buNone/>
            </a:pPr>
            <a:r>
              <a:rPr lang="cs-CZ" sz="4200" b="1" strike="noStrike" dirty="0">
                <a:solidFill>
                  <a:srgbClr val="000000"/>
                </a:solidFill>
                <a:latin typeface="Times New Roman" panose="02020603050405020304" pitchFamily="18" charset="0"/>
                <a:ea typeface="Calibri"/>
                <a:cs typeface="Times New Roman" panose="02020603050405020304" pitchFamily="18" charset="0"/>
                <a:sym typeface="Calibri"/>
              </a:rPr>
              <a:t>Jaké </a:t>
            </a:r>
          </a:p>
          <a:p>
            <a:pPr marL="0" marR="0" lvl="0" indent="0" algn="ctr" rtl="0">
              <a:lnSpc>
                <a:spcPct val="100000"/>
              </a:lnSpc>
              <a:spcBef>
                <a:spcPts val="0"/>
              </a:spcBef>
              <a:spcAft>
                <a:spcPts val="0"/>
              </a:spcAft>
              <a:buNone/>
            </a:pPr>
            <a:r>
              <a:rPr lang="cs-CZ" sz="4200" b="1" strike="noStrike" dirty="0">
                <a:solidFill>
                  <a:srgbClr val="000000"/>
                </a:solidFill>
                <a:latin typeface="Times New Roman" panose="02020603050405020304" pitchFamily="18" charset="0"/>
                <a:ea typeface="Calibri"/>
                <a:cs typeface="Times New Roman" panose="02020603050405020304" pitchFamily="18" charset="0"/>
                <a:sym typeface="Calibri"/>
              </a:rPr>
              <a:t>barvy vedou v Itálii?</a:t>
            </a:r>
            <a:endParaRPr sz="4200" b="1" strike="noStrike" dirty="0">
              <a:latin typeface="Times New Roman" panose="02020603050405020304" pitchFamily="18" charset="0"/>
              <a:cs typeface="Times New Roman" panose="02020603050405020304" pitchFamily="18" charset="0"/>
              <a:sym typeface="Arial"/>
            </a:endParaRPr>
          </a:p>
        </p:txBody>
      </p:sp>
      <p:grpSp>
        <p:nvGrpSpPr>
          <p:cNvPr id="420" name="Google Shape;420;p79"/>
          <p:cNvGrpSpPr/>
          <p:nvPr/>
        </p:nvGrpSpPr>
        <p:grpSpPr>
          <a:xfrm>
            <a:off x="157320" y="4414680"/>
            <a:ext cx="8985960" cy="2088720"/>
            <a:chOff x="157320" y="4414680"/>
            <a:chExt cx="8985960" cy="2088720"/>
          </a:xfrm>
        </p:grpSpPr>
        <p:sp>
          <p:nvSpPr>
            <p:cNvPr id="421" name="Google Shape;421;p79"/>
            <p:cNvSpPr/>
            <p:nvPr/>
          </p:nvSpPr>
          <p:spPr>
            <a:xfrm rot="10800000">
              <a:off x="317160" y="4414680"/>
              <a:ext cx="8826120" cy="2087640"/>
            </a:xfrm>
            <a:custGeom>
              <a:avLst/>
              <a:gdLst/>
              <a:ahLst/>
              <a:cxnLst/>
              <a:rect l="l" t="t" r="r" b="b"/>
              <a:pathLst>
                <a:path w="21600" h="21600" extrusionOk="0">
                  <a:moveTo>
                    <a:pt x="0" y="0"/>
                  </a:moveTo>
                  <a:lnTo>
                    <a:pt x="21600" y="0"/>
                  </a:lnTo>
                  <a:lnTo>
                    <a:pt x="21600" y="21600"/>
                  </a:lnTo>
                  <a:lnTo>
                    <a:pt x="0" y="21600"/>
                  </a:lnTo>
                  <a:close/>
                </a:path>
              </a:pathLst>
            </a:custGeom>
            <a:solidFill>
              <a:srgbClr val="8064A2"/>
            </a:solidFill>
            <a:ln>
              <a:noFill/>
            </a:ln>
          </p:spPr>
          <p:txBody>
            <a:bodyPr/>
            <a:lstStyle/>
            <a:p>
              <a:endParaRPr lang="cs-CZ"/>
            </a:p>
          </p:txBody>
        </p:sp>
        <p:cxnSp>
          <p:nvCxnSpPr>
            <p:cNvPr id="422" name="Google Shape;422;p79"/>
            <p:cNvCxnSpPr/>
            <p:nvPr/>
          </p:nvCxnSpPr>
          <p:spPr>
            <a:xfrm>
              <a:off x="157320" y="4415400"/>
              <a:ext cx="360" cy="2088000"/>
            </a:xfrm>
            <a:prstGeom prst="straightConnector1">
              <a:avLst/>
            </a:prstGeom>
            <a:noFill/>
            <a:ln w="177825" cap="flat" cmpd="sng">
              <a:solidFill>
                <a:srgbClr val="8064A2"/>
              </a:solidFill>
              <a:prstDash val="solid"/>
              <a:round/>
              <a:headEnd type="none" w="sm" len="sm"/>
              <a:tailEnd type="none" w="sm" len="sm"/>
            </a:ln>
          </p:spPr>
        </p:cxnSp>
      </p:grpSp>
      <p:sp>
        <p:nvSpPr>
          <p:cNvPr id="423" name="Google Shape;423;p79"/>
          <p:cNvSpPr/>
          <p:nvPr/>
        </p:nvSpPr>
        <p:spPr>
          <a:xfrm>
            <a:off x="3850200" y="296029"/>
            <a:ext cx="4879080" cy="6098193"/>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a:noFill/>
          </a:ln>
          <a:effectLst>
            <a:outerShdw dist="127080" dir="5400000">
              <a:srgbClr val="000000">
                <a:alpha val="14901"/>
              </a:srgbClr>
            </a:outerShdw>
          </a:effectLst>
        </p:spPr>
        <p:txBody>
          <a:bodyPr/>
          <a:lstStyle/>
          <a:p>
            <a:endParaRPr lang="cs-CZ"/>
          </a:p>
        </p:txBody>
      </p:sp>
      <p:sp>
        <p:nvSpPr>
          <p:cNvPr id="424" name="Google Shape;424;p79"/>
          <p:cNvSpPr txBox="1"/>
          <p:nvPr/>
        </p:nvSpPr>
        <p:spPr>
          <a:xfrm>
            <a:off x="3849481" y="463779"/>
            <a:ext cx="4878720" cy="59304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1. Blond odstíny</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Blondýnky jsou v Itálii vždy na výsluní, zejména s moderními variacemi:</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Platinová blond</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Ideální pro ty, které chtějí vyniknout svou odvážnou a čistou elegancí.</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Zlatá blond</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Teplý a zářivý odstín, který ladí s opálenou pletí.</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Pastelové tóny</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Jemné tóny, jako je růžová nebo fialková blond, jsou oblíbené u mladých žen. </a:t>
            </a:r>
            <a:endParaRPr b="0" strike="noStrike" dirty="0">
              <a:latin typeface="Times New Roman" panose="02020603050405020304" pitchFamily="18" charset="0"/>
              <a:cs typeface="Times New Roman" panose="02020603050405020304" pitchFamily="18" charset="0"/>
              <a:sym typeface="Arial"/>
            </a:endParaRPr>
          </a:p>
          <a:p>
            <a:pPr marL="0" marR="0" lvl="0" indent="0" algn="l" rtl="0">
              <a:lnSpc>
                <a:spcPct val="90000"/>
              </a:lnSpc>
              <a:spcBef>
                <a:spcPts val="300"/>
              </a:spcBef>
              <a:spcAft>
                <a:spcPts val="0"/>
              </a:spcAft>
              <a:buNone/>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2. Pro brunetky</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Tmavší odstíny mají v Itálii silnou tradici, přičemž přirozený vzhled je často doplněn moderním nádechem:</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Čokoládová</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Bohatý, sytý odstín, který vypadá luxusně a elegantně.</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Ořechová</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Jemnější, světlejší varianta pro ty, kdo preferuje přirozenější vzhled.</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Měděné odlesky</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Tóny mědi dodávají vlasům hloubku a zářivost, oblíbené zejména na podzim.</a:t>
            </a:r>
            <a:endParaRPr b="0" strike="noStrike" dirty="0">
              <a:latin typeface="Times New Roman" panose="02020603050405020304" pitchFamily="18" charset="0"/>
              <a:cs typeface="Times New Roman" panose="02020603050405020304" pitchFamily="18" charset="0"/>
              <a:sym typeface="Arial"/>
            </a:endParaRPr>
          </a:p>
          <a:p>
            <a:pPr marL="0" marR="0" lvl="0" indent="0" algn="l" rtl="0">
              <a:lnSpc>
                <a:spcPct val="90000"/>
              </a:lnSpc>
              <a:spcBef>
                <a:spcPts val="300"/>
              </a:spcBef>
              <a:spcAft>
                <a:spcPts val="0"/>
              </a:spcAft>
              <a:buNone/>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3. Extravagantní barvy</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Pro ženy, které rády přitahují pozornost, jsou tu módní výstřelky:</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Vínová</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Sofistikovaná a výrazná, ideální pro zimní sezónu.</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Růžová</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Hravá a romantická, oblíbená zejména mezi mladšími generacemi.</a:t>
            </a:r>
            <a:endParaRPr b="0" strike="noStrike" dirty="0">
              <a:latin typeface="Times New Roman" panose="02020603050405020304" pitchFamily="18" charset="0"/>
              <a:cs typeface="Times New Roman" panose="02020603050405020304" pitchFamily="18" charset="0"/>
              <a:sym typeface="Arial"/>
            </a:endParaRPr>
          </a:p>
          <a:p>
            <a:pPr marL="343080" marR="0" lvl="0" indent="-343080" algn="l" rtl="0">
              <a:lnSpc>
                <a:spcPct val="90000"/>
              </a:lnSpc>
              <a:spcBef>
                <a:spcPts val="300"/>
              </a:spcBef>
              <a:spcAft>
                <a:spcPts val="0"/>
              </a:spcAft>
              <a:buClr>
                <a:srgbClr val="000000"/>
              </a:buClr>
              <a:buSzPts val="1200"/>
              <a:buFont typeface="Noto Sans Symbols"/>
              <a:buChar char="⮚"/>
            </a:pPr>
            <a:r>
              <a:rPr lang="cs-CZ" b="1" strike="noStrike" dirty="0">
                <a:solidFill>
                  <a:srgbClr val="000000"/>
                </a:solidFill>
                <a:latin typeface="Times New Roman" panose="02020603050405020304" pitchFamily="18" charset="0"/>
                <a:ea typeface="Calibri"/>
                <a:cs typeface="Times New Roman" panose="02020603050405020304" pitchFamily="18" charset="0"/>
                <a:sym typeface="Calibri"/>
              </a:rPr>
              <a:t>Fialová</a:t>
            </a:r>
            <a:r>
              <a:rPr lang="cs-CZ" b="0" strike="noStrike" dirty="0">
                <a:solidFill>
                  <a:srgbClr val="000000"/>
                </a:solidFill>
                <a:latin typeface="Times New Roman" panose="02020603050405020304" pitchFamily="18" charset="0"/>
                <a:ea typeface="Calibri"/>
                <a:cs typeface="Times New Roman" panose="02020603050405020304" pitchFamily="18" charset="0"/>
                <a:sym typeface="Calibri"/>
              </a:rPr>
              <a:t>: Výrazný a kreativní odstín, který dává prostor originalitě.</a:t>
            </a:r>
            <a:endParaRPr b="0" strike="noStrike" dirty="0">
              <a:latin typeface="Times New Roman" panose="02020603050405020304" pitchFamily="18" charset="0"/>
              <a:cs typeface="Times New Roman" panose="02020603050405020304" pitchFamily="18" charset="0"/>
              <a:sym typeface="Arial"/>
            </a:endParaRPr>
          </a:p>
          <a:p>
            <a:pPr marR="0" lvl="0" algn="l" rtl="0">
              <a:lnSpc>
                <a:spcPct val="90000"/>
              </a:lnSpc>
              <a:spcBef>
                <a:spcPts val="201"/>
              </a:spcBef>
              <a:spcAft>
                <a:spcPts val="0"/>
              </a:spcAft>
              <a:buClr>
                <a:srgbClr val="000000"/>
              </a:buClr>
              <a:buSzPts val="1000"/>
            </a:pPr>
            <a:endParaRPr b="0" strike="noStrike" dirty="0">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sp>
        <p:nvSpPr>
          <p:cNvPr id="429" name="Google Shape;429;p80"/>
          <p:cNvSpPr/>
          <p:nvPr/>
        </p:nvSpPr>
        <p:spPr>
          <a:xfrm>
            <a:off x="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430" name="Google Shape;430;p80"/>
          <p:cNvSpPr/>
          <p:nvPr/>
        </p:nvSpPr>
        <p:spPr>
          <a:xfrm flipH="1">
            <a:off x="6432480" y="3335760"/>
            <a:ext cx="2468880" cy="3200400"/>
          </a:xfrm>
          <a:custGeom>
            <a:avLst/>
            <a:gdLst/>
            <a:ahLst/>
            <a:cxnLst/>
            <a:rect l="l" t="t" r="r" b="b"/>
            <a:pathLst>
              <a:path w="21600" h="27999" extrusionOk="0">
                <a:moveTo>
                  <a:pt x="0" y="27999"/>
                </a:moveTo>
                <a:lnTo>
                  <a:pt x="0" y="0"/>
                </a:lnTo>
                <a:lnTo>
                  <a:pt x="21600" y="27999"/>
                </a:lnTo>
                <a:close/>
              </a:path>
            </a:pathLst>
          </a:custGeom>
          <a:solidFill>
            <a:srgbClr val="8064A2"/>
          </a:solidFill>
          <a:ln>
            <a:noFill/>
          </a:ln>
        </p:spPr>
        <p:txBody>
          <a:bodyPr/>
          <a:lstStyle/>
          <a:p>
            <a:endParaRPr lang="cs-CZ"/>
          </a:p>
        </p:txBody>
      </p:sp>
      <p:sp>
        <p:nvSpPr>
          <p:cNvPr id="431" name="Google Shape;431;p80"/>
          <p:cNvSpPr/>
          <p:nvPr/>
        </p:nvSpPr>
        <p:spPr>
          <a:xfrm>
            <a:off x="481320" y="623160"/>
            <a:ext cx="8178840" cy="5607720"/>
          </a:xfrm>
          <a:custGeom>
            <a:avLst/>
            <a:gdLst/>
            <a:ahLst/>
            <a:cxnLst/>
            <a:rect l="l" t="t" r="r" b="b"/>
            <a:pathLst>
              <a:path w="21600" h="21600" extrusionOk="0">
                <a:moveTo>
                  <a:pt x="0" y="0"/>
                </a:moveTo>
                <a:lnTo>
                  <a:pt x="21600" y="0"/>
                </a:lnTo>
                <a:lnTo>
                  <a:pt x="21600" y="21600"/>
                </a:lnTo>
                <a:lnTo>
                  <a:pt x="0" y="21600"/>
                </a:lnTo>
                <a:close/>
              </a:path>
            </a:pathLst>
          </a:custGeom>
          <a:noFill/>
          <a:ln w="19075" cap="flat" cmpd="sng">
            <a:solidFill>
              <a:srgbClr val="404040"/>
            </a:solidFill>
            <a:prstDash val="solid"/>
            <a:round/>
            <a:headEnd type="none" w="sm" len="sm"/>
            <a:tailEnd type="none" w="sm" len="sm"/>
          </a:ln>
        </p:spPr>
        <p:txBody>
          <a:bodyPr/>
          <a:lstStyle/>
          <a:p>
            <a:endParaRPr lang="cs-CZ"/>
          </a:p>
        </p:txBody>
      </p:sp>
      <p:sp>
        <p:nvSpPr>
          <p:cNvPr id="432" name="Google Shape;432;p80"/>
          <p:cNvSpPr txBox="1"/>
          <p:nvPr/>
        </p:nvSpPr>
        <p:spPr>
          <a:xfrm>
            <a:off x="1542600" y="1029240"/>
            <a:ext cx="6056280" cy="1618560"/>
          </a:xfrm>
          <a:prstGeom prst="rect">
            <a:avLst/>
          </a:prstGeom>
          <a:no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None/>
            </a:pPr>
            <a:r>
              <a:rPr lang="cs-CZ" sz="6300" b="1" strike="noStrike" dirty="0">
                <a:solidFill>
                  <a:srgbClr val="000000"/>
                </a:solidFill>
                <a:latin typeface="Times New Roman" panose="02020603050405020304" pitchFamily="18" charset="0"/>
                <a:ea typeface="Calibri"/>
                <a:cs typeface="Times New Roman" panose="02020603050405020304" pitchFamily="18" charset="0"/>
                <a:sym typeface="Calibri"/>
              </a:rPr>
              <a:t>Závěr</a:t>
            </a:r>
            <a:endParaRPr sz="6300" b="1" strike="noStrike" dirty="0">
              <a:latin typeface="Times New Roman" panose="02020603050405020304" pitchFamily="18" charset="0"/>
              <a:cs typeface="Times New Roman" panose="02020603050405020304" pitchFamily="18" charset="0"/>
              <a:sym typeface="Arial"/>
            </a:endParaRPr>
          </a:p>
        </p:txBody>
      </p:sp>
      <p:sp>
        <p:nvSpPr>
          <p:cNvPr id="433" name="Google Shape;433;p80"/>
          <p:cNvSpPr txBox="1"/>
          <p:nvPr/>
        </p:nvSpPr>
        <p:spPr>
          <a:xfrm>
            <a:off x="1072298" y="2559960"/>
            <a:ext cx="7489186" cy="280044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None/>
            </a:pPr>
            <a:r>
              <a:rPr lang="cs-CZ" sz="1600" b="0" strike="noStrike" dirty="0">
                <a:solidFill>
                  <a:srgbClr val="000000"/>
                </a:solidFill>
                <a:latin typeface="Times New Roman" panose="02020603050405020304" pitchFamily="18" charset="0"/>
                <a:ea typeface="Calibri"/>
                <a:cs typeface="Times New Roman" panose="02020603050405020304" pitchFamily="18" charset="0"/>
                <a:sym typeface="Calibri"/>
              </a:rPr>
              <a:t>Barvení vlasů čtyřmi barvami je kreativní technika, která umožňuje vytvořit jedinečné a dynamické účesy. Spojení různých odstínů dodává vlasům hloubku, lesk a výraznost, ať už jde o jemné přechody nebo kontrastní kombinace. Správná péče o takto barvené vlasy je doporučována pro zachování jejich zdraví a intenzity barev. Hydratace, ochrana před vnějšími vlivy a výběr vhodných produktů zajistí dlouhotrvající krásu výsledného účesu. Díky této technice má klientka možnost vyjádřit svou osobnost a styl způsobem, který zaujme a podtrhne jedinečnost. Barvení čtyřmi barvami není jen o změně vzhledu.  </a:t>
            </a:r>
            <a:endParaRPr sz="1600" b="0" strike="noStrike" dirty="0">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0"/>
        <p:cNvGrpSpPr/>
        <p:nvPr/>
      </p:nvGrpSpPr>
      <p:grpSpPr>
        <a:xfrm>
          <a:off x="0" y="0"/>
          <a:ext cx="0" cy="0"/>
          <a:chOff x="0" y="0"/>
          <a:chExt cx="0" cy="0"/>
        </a:xfrm>
      </p:grpSpPr>
      <p:sp>
        <p:nvSpPr>
          <p:cNvPr id="281" name="Google Shape;281;p66"/>
          <p:cNvSpPr/>
          <p:nvPr/>
        </p:nvSpPr>
        <p:spPr>
          <a:xfrm>
            <a:off x="0" y="0"/>
            <a:ext cx="9144000" cy="685728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282" name="Google Shape;282;p66"/>
          <p:cNvSpPr/>
          <p:nvPr/>
        </p:nvSpPr>
        <p:spPr>
          <a:xfrm>
            <a:off x="0" y="0"/>
            <a:ext cx="9144000" cy="4412520"/>
          </a:xfrm>
          <a:custGeom>
            <a:avLst/>
            <a:gdLst/>
            <a:ahLst/>
            <a:cxnLst/>
            <a:rect l="l" t="t" r="r" b="b"/>
            <a:pathLst>
              <a:path w="21600" h="21600" extrusionOk="0">
                <a:moveTo>
                  <a:pt x="0" y="0"/>
                </a:moveTo>
                <a:lnTo>
                  <a:pt x="21600" y="0"/>
                </a:lnTo>
                <a:lnTo>
                  <a:pt x="21600" y="21600"/>
                </a:lnTo>
                <a:lnTo>
                  <a:pt x="0" y="21600"/>
                </a:lnTo>
                <a:close/>
              </a:path>
            </a:pathLst>
          </a:custGeom>
          <a:solidFill>
            <a:srgbClr val="8064A2"/>
          </a:solidFill>
          <a:ln>
            <a:noFill/>
          </a:ln>
        </p:spPr>
        <p:txBody>
          <a:bodyPr/>
          <a:lstStyle/>
          <a:p>
            <a:endParaRPr lang="cs-CZ"/>
          </a:p>
        </p:txBody>
      </p:sp>
      <p:sp>
        <p:nvSpPr>
          <p:cNvPr id="283" name="Google Shape;283;p66"/>
          <p:cNvSpPr/>
          <p:nvPr/>
        </p:nvSpPr>
        <p:spPr>
          <a:xfrm>
            <a:off x="447480" y="551880"/>
            <a:ext cx="8249400" cy="4618440"/>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a:noFill/>
          </a:ln>
          <a:effectLst>
            <a:outerShdw dist="127080" dir="5400000">
              <a:srgbClr val="000000">
                <a:alpha val="14901"/>
              </a:srgbClr>
            </a:outerShdw>
          </a:effectLst>
        </p:spPr>
        <p:txBody>
          <a:bodyPr/>
          <a:lstStyle/>
          <a:p>
            <a:endParaRPr lang="cs-CZ"/>
          </a:p>
        </p:txBody>
      </p:sp>
      <p:sp>
        <p:nvSpPr>
          <p:cNvPr id="284" name="Google Shape;284;p66"/>
          <p:cNvSpPr txBox="1"/>
          <p:nvPr/>
        </p:nvSpPr>
        <p:spPr>
          <a:xfrm>
            <a:off x="880685" y="1268460"/>
            <a:ext cx="7382629" cy="3274560"/>
          </a:xfrm>
          <a:prstGeom prst="rect">
            <a:avLst/>
          </a:prstGeom>
          <a:no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None/>
            </a:pPr>
            <a:r>
              <a:rPr lang="cs-CZ" sz="63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Barvení třemi/čtyřmi barvami</a:t>
            </a:r>
            <a:endParaRPr sz="6300" b="1" i="0" u="none" strike="noStrike" cap="none" dirty="0">
              <a:latin typeface="Times New Roman" panose="02020603050405020304" pitchFamily="18" charset="0"/>
              <a:cs typeface="Times New Roman" panose="02020603050405020304" pitchFamily="18" charset="0"/>
              <a:sym typeface="Arial"/>
            </a:endParaRPr>
          </a:p>
        </p:txBody>
      </p:sp>
      <p:sp>
        <p:nvSpPr>
          <p:cNvPr id="285" name="Google Shape;285;p66"/>
          <p:cNvSpPr txBox="1"/>
          <p:nvPr/>
        </p:nvSpPr>
        <p:spPr>
          <a:xfrm>
            <a:off x="1143000" y="5514120"/>
            <a:ext cx="6858000" cy="651960"/>
          </a:xfrm>
          <a:prstGeom prst="rect">
            <a:avLst/>
          </a:prstGeom>
          <a:noFill/>
          <a:ln>
            <a:noFill/>
          </a:ln>
        </p:spPr>
        <p:txBody>
          <a:bodyPr spcFirstLastPara="1" wrap="square" lIns="91425" tIns="45700" rIns="91425" bIns="45700" anchor="ctr" anchorCtr="1">
            <a:normAutofit/>
          </a:bodyPr>
          <a:lstStyle/>
          <a:p>
            <a:pPr marL="0" marR="0" lvl="0" indent="0" algn="ctr" rtl="0">
              <a:spcBef>
                <a:spcPts val="0"/>
              </a:spcBef>
              <a:spcAft>
                <a:spcPts val="0"/>
              </a:spcAft>
              <a:buNone/>
            </a:pPr>
            <a:endParaRPr sz="3200" b="0" i="0" u="none" strike="noStrike" cap="none">
              <a:latin typeface="Arial"/>
              <a:ea typeface="Arial"/>
              <a:cs typeface="Arial"/>
              <a:sym typeface="Arial"/>
            </a:endParaRPr>
          </a:p>
        </p:txBody>
      </p:sp>
      <p:cxnSp>
        <p:nvCxnSpPr>
          <p:cNvPr id="286" name="Google Shape;286;p66"/>
          <p:cNvCxnSpPr/>
          <p:nvPr/>
        </p:nvCxnSpPr>
        <p:spPr>
          <a:xfrm flipH="1">
            <a:off x="447480" y="6354720"/>
            <a:ext cx="8250480" cy="360"/>
          </a:xfrm>
          <a:prstGeom prst="straightConnector1">
            <a:avLst/>
          </a:prstGeom>
          <a:noFill/>
          <a:ln w="101500" cap="flat" cmpd="sng">
            <a:solidFill>
              <a:srgbClr val="8064A2"/>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0"/>
        <p:cNvGrpSpPr/>
        <p:nvPr/>
      </p:nvGrpSpPr>
      <p:grpSpPr>
        <a:xfrm>
          <a:off x="0" y="0"/>
          <a:ext cx="0" cy="0"/>
          <a:chOff x="0" y="0"/>
          <a:chExt cx="0" cy="0"/>
        </a:xfrm>
      </p:grpSpPr>
      <p:sp>
        <p:nvSpPr>
          <p:cNvPr id="301" name="Google Shape;301;p68"/>
          <p:cNvSpPr/>
          <p:nvPr/>
        </p:nvSpPr>
        <p:spPr>
          <a:xfrm>
            <a:off x="-126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302" name="Google Shape;302;p68"/>
          <p:cNvSpPr/>
          <p:nvPr/>
        </p:nvSpPr>
        <p:spPr>
          <a:xfrm flipH="1">
            <a:off x="6432480" y="3335760"/>
            <a:ext cx="2468880" cy="3200400"/>
          </a:xfrm>
          <a:custGeom>
            <a:avLst/>
            <a:gdLst/>
            <a:ahLst/>
            <a:cxnLst/>
            <a:rect l="l" t="t" r="r" b="b"/>
            <a:pathLst>
              <a:path w="21600" h="27999" extrusionOk="0">
                <a:moveTo>
                  <a:pt x="0" y="27999"/>
                </a:moveTo>
                <a:lnTo>
                  <a:pt x="0" y="0"/>
                </a:lnTo>
                <a:lnTo>
                  <a:pt x="21600" y="27999"/>
                </a:lnTo>
                <a:close/>
              </a:path>
            </a:pathLst>
          </a:custGeom>
          <a:solidFill>
            <a:srgbClr val="8064A2"/>
          </a:solidFill>
          <a:ln>
            <a:noFill/>
          </a:ln>
        </p:spPr>
        <p:txBody>
          <a:bodyPr/>
          <a:lstStyle/>
          <a:p>
            <a:endParaRPr lang="cs-CZ"/>
          </a:p>
        </p:txBody>
      </p:sp>
      <p:sp>
        <p:nvSpPr>
          <p:cNvPr id="303" name="Google Shape;303;p68"/>
          <p:cNvSpPr/>
          <p:nvPr/>
        </p:nvSpPr>
        <p:spPr>
          <a:xfrm>
            <a:off x="481320" y="623160"/>
            <a:ext cx="8178840" cy="5607720"/>
          </a:xfrm>
          <a:custGeom>
            <a:avLst/>
            <a:gdLst/>
            <a:ahLst/>
            <a:cxnLst/>
            <a:rect l="l" t="t" r="r" b="b"/>
            <a:pathLst>
              <a:path w="21600" h="21600" extrusionOk="0">
                <a:moveTo>
                  <a:pt x="0" y="0"/>
                </a:moveTo>
                <a:lnTo>
                  <a:pt x="21600" y="0"/>
                </a:lnTo>
                <a:lnTo>
                  <a:pt x="21600" y="21600"/>
                </a:lnTo>
                <a:lnTo>
                  <a:pt x="0" y="21600"/>
                </a:lnTo>
                <a:close/>
              </a:path>
            </a:pathLst>
          </a:custGeom>
          <a:noFill/>
          <a:ln w="19075" cap="flat" cmpd="sng">
            <a:solidFill>
              <a:srgbClr val="404040"/>
            </a:solidFill>
            <a:prstDash val="solid"/>
            <a:round/>
            <a:headEnd type="none" w="sm" len="sm"/>
            <a:tailEnd type="none" w="sm" len="sm"/>
          </a:ln>
        </p:spPr>
        <p:txBody>
          <a:bodyPr/>
          <a:lstStyle/>
          <a:p>
            <a:endParaRPr lang="cs-CZ"/>
          </a:p>
        </p:txBody>
      </p:sp>
      <p:sp>
        <p:nvSpPr>
          <p:cNvPr id="304" name="Google Shape;304;p68"/>
          <p:cNvSpPr txBox="1"/>
          <p:nvPr/>
        </p:nvSpPr>
        <p:spPr>
          <a:xfrm>
            <a:off x="449156" y="858600"/>
            <a:ext cx="8319874" cy="16185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None/>
            </a:pPr>
            <a:r>
              <a:rPr lang="cs-CZ" sz="48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Co je </a:t>
            </a:r>
            <a:r>
              <a:rPr lang="cs-CZ" sz="4800" b="1" dirty="0">
                <a:latin typeface="Times New Roman" panose="02020603050405020304" pitchFamily="18" charset="0"/>
                <a:ea typeface="Calibri"/>
                <a:cs typeface="Times New Roman" panose="02020603050405020304" pitchFamily="18" charset="0"/>
                <a:sym typeface="Calibri"/>
              </a:rPr>
              <a:t>to </a:t>
            </a:r>
            <a:r>
              <a:rPr lang="cs-CZ" sz="48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technika čtyř barev?</a:t>
            </a:r>
            <a:endParaRPr sz="4800" b="1" i="0" u="none" strike="noStrike" cap="none" dirty="0">
              <a:latin typeface="Times New Roman" panose="02020603050405020304" pitchFamily="18" charset="0"/>
              <a:cs typeface="Times New Roman" panose="02020603050405020304" pitchFamily="18" charset="0"/>
              <a:sym typeface="Arial"/>
            </a:endParaRPr>
          </a:p>
        </p:txBody>
      </p:sp>
      <p:sp>
        <p:nvSpPr>
          <p:cNvPr id="305" name="Google Shape;305;p68"/>
          <p:cNvSpPr txBox="1"/>
          <p:nvPr/>
        </p:nvSpPr>
        <p:spPr>
          <a:xfrm>
            <a:off x="727684" y="2119430"/>
            <a:ext cx="7778210" cy="3807723"/>
          </a:xfrm>
          <a:prstGeom prst="rect">
            <a:avLst/>
          </a:prstGeom>
          <a:noFill/>
          <a:ln>
            <a:noFill/>
          </a:ln>
        </p:spPr>
        <p:txBody>
          <a:bodyPr spcFirstLastPara="1" wrap="square" lIns="91425" tIns="45700" rIns="91425" bIns="45700" anchor="t" anchorCtr="0">
            <a:normAutofit fontScale="25000" lnSpcReduction="20000"/>
          </a:bodyPr>
          <a:lstStyle/>
          <a:p>
            <a:pPr marL="343080" marR="0" lvl="0" indent="-343080" algn="just" rtl="0">
              <a:lnSpc>
                <a:spcPct val="120000"/>
              </a:lnSpc>
              <a:spcBef>
                <a:spcPts val="0"/>
              </a:spcBef>
              <a:spcAft>
                <a:spcPts val="0"/>
              </a:spcAft>
              <a:buClr>
                <a:srgbClr val="000000"/>
              </a:buClr>
              <a:buSzPts val="1800"/>
              <a:buFont typeface="Arial"/>
              <a:buChar char="•"/>
            </a:pP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Je to </a:t>
            </a:r>
            <a:r>
              <a:rPr lang="cs-CZ" sz="8000" dirty="0">
                <a:latin typeface="Times New Roman" panose="02020603050405020304" pitchFamily="18" charset="0"/>
                <a:ea typeface="Calibri"/>
                <a:cs typeface="Times New Roman" panose="02020603050405020304" pitchFamily="18" charset="0"/>
                <a:sym typeface="Calibri"/>
              </a:rPr>
              <a:t>j</a:t>
            </a: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eden z nejpopulárnějších trendů v barvení vlasů. Jde o techniku, která spojuje </a:t>
            </a:r>
            <a:r>
              <a:rPr lang="cs-CZ" sz="80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čtyři odstíny</a:t>
            </a: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 </a:t>
            </a:r>
            <a:r>
              <a:rPr lang="cs-CZ" sz="80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základní barvu, dva přechodové tóny a odlesky</a:t>
            </a: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 Tento přístup vytváří přirozený a sofistikovaný vzhled.</a:t>
            </a:r>
            <a:endParaRPr sz="8000" b="0" i="0" u="none" strike="noStrike" cap="none" dirty="0">
              <a:latin typeface="Times New Roman" panose="02020603050405020304" pitchFamily="18" charset="0"/>
              <a:cs typeface="Times New Roman" panose="02020603050405020304" pitchFamily="18" charset="0"/>
              <a:sym typeface="Arial"/>
            </a:endParaRPr>
          </a:p>
          <a:p>
            <a:pPr marL="343080" marR="0" lvl="0" indent="-343080" algn="just" rtl="0">
              <a:lnSpc>
                <a:spcPct val="120000"/>
              </a:lnSpc>
              <a:spcBef>
                <a:spcPts val="400"/>
              </a:spcBef>
              <a:spcAft>
                <a:spcPts val="0"/>
              </a:spcAft>
              <a:buClr>
                <a:srgbClr val="000000"/>
              </a:buClr>
              <a:buSzPts val="1800"/>
              <a:buFont typeface="Arial"/>
              <a:buChar char="•"/>
            </a:pPr>
            <a:r>
              <a:rPr lang="cs-CZ" sz="80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Základní barva</a:t>
            </a: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tvoří hlavní základ účesu a určuje celkový tón.</a:t>
            </a:r>
          </a:p>
          <a:p>
            <a:pPr marL="343080" marR="0" lvl="0" indent="-343080" algn="just" rtl="0">
              <a:lnSpc>
                <a:spcPct val="120000"/>
              </a:lnSpc>
              <a:spcBef>
                <a:spcPts val="400"/>
              </a:spcBef>
              <a:spcAft>
                <a:spcPts val="0"/>
              </a:spcAft>
              <a:buClr>
                <a:srgbClr val="000000"/>
              </a:buClr>
              <a:buSzPts val="1800"/>
              <a:buFont typeface="Arial"/>
              <a:buChar char="•"/>
            </a:pPr>
            <a:r>
              <a:rPr lang="cs-CZ" sz="80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Přechodové tóny</a:t>
            </a: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dodávají vlasům přirozený přechod mezi odstíny, což vytváří dojem pohybu a textury. </a:t>
            </a:r>
          </a:p>
          <a:p>
            <a:pPr marL="343080" marR="0" lvl="0" indent="-343080" algn="just" rtl="0">
              <a:lnSpc>
                <a:spcPct val="120000"/>
              </a:lnSpc>
              <a:spcBef>
                <a:spcPts val="400"/>
              </a:spcBef>
              <a:spcAft>
                <a:spcPts val="0"/>
              </a:spcAft>
              <a:buClr>
                <a:srgbClr val="000000"/>
              </a:buClr>
              <a:buSzPts val="1800"/>
              <a:buFont typeface="Arial"/>
              <a:buChar char="•"/>
            </a:pPr>
            <a:r>
              <a:rPr lang="cs-CZ" sz="80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Odlesky</a:t>
            </a: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pak přidávají vlasům lesk a živost, čímž podtrhují přirozený vzhled.</a:t>
            </a:r>
            <a:endParaRPr sz="8000" b="0" i="0" u="none" strike="noStrike" cap="none" dirty="0">
              <a:latin typeface="Times New Roman" panose="02020603050405020304" pitchFamily="18" charset="0"/>
              <a:cs typeface="Times New Roman" panose="02020603050405020304" pitchFamily="18" charset="0"/>
              <a:sym typeface="Arial"/>
            </a:endParaRPr>
          </a:p>
          <a:p>
            <a:pPr marL="343080" marR="0" lvl="0" indent="-343080" algn="just" rtl="0">
              <a:lnSpc>
                <a:spcPct val="120000"/>
              </a:lnSpc>
              <a:spcBef>
                <a:spcPts val="400"/>
              </a:spcBef>
              <a:spcAft>
                <a:spcPts val="0"/>
              </a:spcAft>
              <a:buClr>
                <a:srgbClr val="000000"/>
              </a:buClr>
              <a:buSzPts val="1800"/>
              <a:buFont typeface="Arial"/>
              <a:buChar char="•"/>
            </a:pP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Tento způsob barvy je oblíbený zejména u klientů, kteří působí přirozeně a </a:t>
            </a:r>
            <a:r>
              <a:rPr lang="cs-CZ" sz="8000" b="0" i="0" u="none" strike="noStrike" cap="none" dirty="0" err="1">
                <a:solidFill>
                  <a:srgbClr val="000000"/>
                </a:solidFill>
                <a:latin typeface="Times New Roman" panose="02020603050405020304" pitchFamily="18" charset="0"/>
                <a:ea typeface="Calibri"/>
                <a:cs typeface="Times New Roman" panose="02020603050405020304" pitchFamily="18" charset="0"/>
                <a:sym typeface="Calibri"/>
              </a:rPr>
              <a:t>dynamicky.Vlasy</a:t>
            </a:r>
            <a:r>
              <a:rPr lang="cs-CZ" sz="80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vypadají zdravě a dodávají celkový dojem hloubky.</a:t>
            </a:r>
            <a:endParaRPr sz="8000" b="0" i="0" u="none" strike="noStrike" cap="none" dirty="0">
              <a:latin typeface="Times New Roman" panose="02020603050405020304" pitchFamily="18" charset="0"/>
              <a:cs typeface="Times New Roman" panose="02020603050405020304" pitchFamily="18" charset="0"/>
              <a:sym typeface="Arial"/>
            </a:endParaRPr>
          </a:p>
          <a:p>
            <a:pPr marR="0" lvl="0" algn="l" rtl="0">
              <a:lnSpc>
                <a:spcPct val="90000"/>
              </a:lnSpc>
              <a:spcBef>
                <a:spcPts val="400"/>
              </a:spcBef>
              <a:spcAft>
                <a:spcPts val="0"/>
              </a:spcAft>
              <a:buClr>
                <a:srgbClr val="000000"/>
              </a:buClr>
              <a:buSzPts val="1800"/>
            </a:pPr>
            <a:r>
              <a:rPr lang="cs-CZ" sz="1800" b="0" i="0" u="none" strike="noStrike" cap="none" dirty="0">
                <a:solidFill>
                  <a:srgbClr val="000000"/>
                </a:solidFill>
                <a:latin typeface="Calibri"/>
                <a:ea typeface="Calibri"/>
                <a:cs typeface="Calibri"/>
                <a:sym typeface="Calibri"/>
              </a:rPr>
              <a:t> </a:t>
            </a:r>
            <a:endParaRPr sz="1800" b="0" i="0" u="none" strike="noStrike" cap="none"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69"/>
          <p:cNvSpPr/>
          <p:nvPr/>
        </p:nvSpPr>
        <p:spPr>
          <a:xfrm>
            <a:off x="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311" name="Google Shape;311;p69"/>
          <p:cNvSpPr txBox="1"/>
          <p:nvPr/>
        </p:nvSpPr>
        <p:spPr>
          <a:xfrm>
            <a:off x="631080" y="255960"/>
            <a:ext cx="7879680" cy="1014840"/>
          </a:xfrm>
          <a:prstGeom prst="rect">
            <a:avLst/>
          </a:prstGeom>
          <a:noFill/>
          <a:ln>
            <a:noFill/>
          </a:ln>
        </p:spPr>
        <p:txBody>
          <a:bodyPr spcFirstLastPara="1" wrap="square" lIns="91425" tIns="45700" rIns="91425" bIns="45700" anchor="b" anchorCtr="1">
            <a:normAutofit/>
          </a:bodyPr>
          <a:lstStyle/>
          <a:p>
            <a:pPr marL="0" marR="0" lvl="0" indent="0" algn="ctr" rtl="0">
              <a:lnSpc>
                <a:spcPct val="100000"/>
              </a:lnSpc>
              <a:spcBef>
                <a:spcPts val="0"/>
              </a:spcBef>
              <a:spcAft>
                <a:spcPts val="0"/>
              </a:spcAft>
              <a:buNone/>
            </a:pPr>
            <a:r>
              <a:rPr lang="cs-CZ" sz="44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Techniky aplikace</a:t>
            </a:r>
            <a:endParaRPr sz="4400" b="1" i="0" u="none" strike="noStrike" cap="none" dirty="0">
              <a:latin typeface="Times New Roman" panose="02020603050405020304" pitchFamily="18" charset="0"/>
              <a:cs typeface="Times New Roman" panose="02020603050405020304" pitchFamily="18" charset="0"/>
              <a:sym typeface="Arial"/>
            </a:endParaRPr>
          </a:p>
        </p:txBody>
      </p:sp>
      <p:sp>
        <p:nvSpPr>
          <p:cNvPr id="312" name="Google Shape;312;p69"/>
          <p:cNvSpPr/>
          <p:nvPr/>
        </p:nvSpPr>
        <p:spPr>
          <a:xfrm>
            <a:off x="649440" y="1634400"/>
            <a:ext cx="7838640" cy="18360"/>
          </a:xfrm>
          <a:custGeom>
            <a:avLst/>
            <a:gdLst/>
            <a:ahLst/>
            <a:cxnLst/>
            <a:rect l="l" t="t" r="r" b="b"/>
            <a:pathLst>
              <a:path w="21600" h="21600" extrusionOk="0">
                <a:moveTo>
                  <a:pt x="0" y="0"/>
                </a:moveTo>
                <a:lnTo>
                  <a:pt x="21600" y="0"/>
                </a:lnTo>
                <a:lnTo>
                  <a:pt x="21600" y="21600"/>
                </a:lnTo>
                <a:lnTo>
                  <a:pt x="0" y="21600"/>
                </a:lnTo>
                <a:close/>
              </a:path>
            </a:pathLst>
          </a:custGeom>
          <a:solidFill>
            <a:srgbClr val="D5D5D5"/>
          </a:solidFill>
          <a:ln>
            <a:noFill/>
          </a:ln>
        </p:spPr>
        <p:txBody>
          <a:bodyPr/>
          <a:lstStyle/>
          <a:p>
            <a:endParaRPr lang="cs-CZ"/>
          </a:p>
        </p:txBody>
      </p:sp>
      <p:sp>
        <p:nvSpPr>
          <p:cNvPr id="313" name="Google Shape;313;p69"/>
          <p:cNvSpPr/>
          <p:nvPr/>
        </p:nvSpPr>
        <p:spPr>
          <a:xfrm rot="10800000" flipH="1">
            <a:off x="631080" y="1427760"/>
            <a:ext cx="1405080" cy="109800"/>
          </a:xfrm>
          <a:custGeom>
            <a:avLst/>
            <a:gdLst/>
            <a:ahLst/>
            <a:cxnLst/>
            <a:rect l="l" t="t" r="r" b="b"/>
            <a:pathLst>
              <a:path w="21600" h="21600" extrusionOk="0">
                <a:moveTo>
                  <a:pt x="0" y="0"/>
                </a:moveTo>
                <a:lnTo>
                  <a:pt x="21600" y="0"/>
                </a:lnTo>
                <a:lnTo>
                  <a:pt x="21600" y="21600"/>
                </a:lnTo>
                <a:lnTo>
                  <a:pt x="0" y="21600"/>
                </a:lnTo>
                <a:close/>
              </a:path>
            </a:pathLst>
          </a:custGeom>
          <a:solidFill>
            <a:srgbClr val="C0504D"/>
          </a:solidFill>
          <a:ln>
            <a:noFill/>
          </a:ln>
        </p:spPr>
        <p:txBody>
          <a:bodyPr/>
          <a:lstStyle/>
          <a:p>
            <a:endParaRPr lang="cs-CZ"/>
          </a:p>
        </p:txBody>
      </p:sp>
      <p:grpSp>
        <p:nvGrpSpPr>
          <p:cNvPr id="314" name="Google Shape;314;p69"/>
          <p:cNvGrpSpPr/>
          <p:nvPr/>
        </p:nvGrpSpPr>
        <p:grpSpPr>
          <a:xfrm>
            <a:off x="628560" y="1926720"/>
            <a:ext cx="7886880" cy="4356360"/>
            <a:chOff x="628560" y="1926720"/>
            <a:chExt cx="7886880" cy="4356360"/>
          </a:xfrm>
        </p:grpSpPr>
        <p:sp>
          <p:nvSpPr>
            <p:cNvPr id="315" name="Google Shape;315;p69"/>
            <p:cNvSpPr/>
            <p:nvPr/>
          </p:nvSpPr>
          <p:spPr>
            <a:xfrm>
              <a:off x="628560" y="1926720"/>
              <a:ext cx="7886880" cy="1244520"/>
            </a:xfrm>
            <a:custGeom>
              <a:avLst/>
              <a:gdLst/>
              <a:ahLst/>
              <a:cxnLst/>
              <a:rect l="l" t="t" r="r" b="b"/>
              <a:pathLst>
                <a:path w="21910" h="3459" extrusionOk="0">
                  <a:moveTo>
                    <a:pt x="345" y="0"/>
                  </a:moveTo>
                  <a:cubicBezTo>
                    <a:pt x="172" y="0"/>
                    <a:pt x="0" y="172"/>
                    <a:pt x="0" y="345"/>
                  </a:cubicBezTo>
                  <a:lnTo>
                    <a:pt x="0" y="3112"/>
                  </a:lnTo>
                  <a:cubicBezTo>
                    <a:pt x="0" y="3285"/>
                    <a:pt x="172" y="3458"/>
                    <a:pt x="345" y="3458"/>
                  </a:cubicBezTo>
                  <a:lnTo>
                    <a:pt x="21563" y="3458"/>
                  </a:lnTo>
                  <a:cubicBezTo>
                    <a:pt x="21736" y="3458"/>
                    <a:pt x="21909" y="3285"/>
                    <a:pt x="21909" y="3112"/>
                  </a:cubicBezTo>
                  <a:lnTo>
                    <a:pt x="21909" y="345"/>
                  </a:lnTo>
                  <a:cubicBezTo>
                    <a:pt x="21909" y="172"/>
                    <a:pt x="21736" y="0"/>
                    <a:pt x="21563" y="0"/>
                  </a:cubicBezTo>
                  <a:lnTo>
                    <a:pt x="345" y="0"/>
                  </a:lnTo>
                </a:path>
              </a:pathLst>
            </a:custGeom>
            <a:solidFill>
              <a:srgbClr val="C0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9"/>
            <p:cNvSpPr/>
            <p:nvPr/>
          </p:nvSpPr>
          <p:spPr>
            <a:xfrm>
              <a:off x="1005120" y="2206800"/>
              <a:ext cx="684720" cy="684720"/>
            </a:xfrm>
            <a:custGeom>
              <a:avLst/>
              <a:gdLst/>
              <a:ahLst/>
              <a:cxnLst/>
              <a:rect l="l" t="t" r="r" b="b"/>
              <a:pathLst>
                <a:path w="21600" h="21600" extrusionOk="0">
                  <a:moveTo>
                    <a:pt x="0" y="0"/>
                  </a:moveTo>
                  <a:lnTo>
                    <a:pt x="21600" y="0"/>
                  </a:lnTo>
                  <a:lnTo>
                    <a:pt x="21600" y="21600"/>
                  </a:lnTo>
                  <a:lnTo>
                    <a:pt x="0" y="21600"/>
                  </a:lnTo>
                  <a:close/>
                </a:path>
              </a:pathLst>
            </a:custGeom>
            <a:blipFill rotWithShape="1">
              <a:blip r:embed="rId3">
                <a:alphaModFix/>
              </a:blip>
              <a:stretch>
                <a:fillRect/>
              </a:stretch>
            </a:blipFill>
            <a:ln>
              <a:noFill/>
            </a:ln>
          </p:spPr>
          <p:txBody>
            <a:bodyPr/>
            <a:lstStyle/>
            <a:p>
              <a:endParaRPr lang="cs-CZ"/>
            </a:p>
          </p:txBody>
        </p:sp>
        <p:sp>
          <p:nvSpPr>
            <p:cNvPr id="317" name="Google Shape;317;p69"/>
            <p:cNvSpPr/>
            <p:nvPr/>
          </p:nvSpPr>
          <p:spPr>
            <a:xfrm>
              <a:off x="2066400" y="1926720"/>
              <a:ext cx="6449040" cy="1244520"/>
            </a:xfrm>
            <a:custGeom>
              <a:avLst/>
              <a:gdLst/>
              <a:ahLst/>
              <a:cxnLst/>
              <a:rect l="l" t="t" r="r" b="b"/>
              <a:pathLst>
                <a:path w="6449068" h="1244702" extrusionOk="0">
                  <a:moveTo>
                    <a:pt x="0" y="0"/>
                  </a:moveTo>
                  <a:lnTo>
                    <a:pt x="6449068" y="0"/>
                  </a:lnTo>
                  <a:lnTo>
                    <a:pt x="6449068" y="1244702"/>
                  </a:lnTo>
                  <a:lnTo>
                    <a:pt x="0" y="1244702"/>
                  </a:lnTo>
                  <a:lnTo>
                    <a:pt x="0" y="0"/>
                  </a:lnTo>
                  <a:close/>
                </a:path>
              </a:pathLst>
            </a:custGeom>
            <a:noFill/>
            <a:ln>
              <a:noFill/>
            </a:ln>
          </p:spPr>
          <p:txBody>
            <a:bodyPr spcFirstLastPara="1" wrap="square" lIns="131750" tIns="131750" rIns="131750" bIns="131750" anchor="ctr" anchorCtr="0">
              <a:noAutofit/>
            </a:bodyPr>
            <a:lstStyle/>
            <a:p>
              <a:pPr marL="0" marR="0" lvl="0" indent="0" algn="l" rtl="0">
                <a:lnSpc>
                  <a:spcPct val="90000"/>
                </a:lnSpc>
                <a:spcBef>
                  <a:spcPts val="0"/>
                </a:spcBef>
                <a:spcAft>
                  <a:spcPts val="0"/>
                </a:spcAft>
                <a:buNone/>
              </a:pPr>
              <a:r>
                <a:rPr lang="cs-CZ" sz="1700" b="1" i="0" u="none" strike="noStrike" cap="none" dirty="0" err="1">
                  <a:solidFill>
                    <a:srgbClr val="FFFFFF"/>
                  </a:solidFill>
                  <a:latin typeface="Times New Roman" panose="02020603050405020304" pitchFamily="18" charset="0"/>
                  <a:ea typeface="Calibri"/>
                  <a:cs typeface="Times New Roman" panose="02020603050405020304" pitchFamily="18" charset="0"/>
                  <a:sym typeface="Calibri"/>
                </a:rPr>
                <a:t>Balayage</a:t>
              </a:r>
              <a:r>
                <a:rPr lang="cs-CZ" sz="17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rPr>
                <a:t> : Tato technika se zaměřuje na jemné a přirozené mezi odstíny, které vypadají jako přirozeně zesvětlené sluncem. </a:t>
              </a:r>
              <a:r>
                <a:rPr lang="cs-CZ" sz="1700" b="0" i="0" u="none" strike="noStrike" cap="none" dirty="0" err="1">
                  <a:solidFill>
                    <a:srgbClr val="FFFFFF"/>
                  </a:solidFill>
                  <a:latin typeface="Times New Roman" panose="02020603050405020304" pitchFamily="18" charset="0"/>
                  <a:ea typeface="Calibri"/>
                  <a:cs typeface="Times New Roman" panose="02020603050405020304" pitchFamily="18" charset="0"/>
                  <a:sym typeface="Calibri"/>
                </a:rPr>
                <a:t>Balayage</a:t>
              </a:r>
              <a:r>
                <a:rPr lang="cs-CZ" sz="17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rPr>
                <a:t> je ideální pro ty, kteří preferují nenápadné, ale efektní oživení vlasů s měkkými přechody.</a:t>
              </a:r>
              <a:endParaRPr sz="1700" b="0" i="0" u="none" strike="noStrike" cap="none" dirty="0">
                <a:latin typeface="Times New Roman" panose="02020603050405020304" pitchFamily="18" charset="0"/>
                <a:cs typeface="Times New Roman" panose="02020603050405020304" pitchFamily="18" charset="0"/>
                <a:sym typeface="Arial"/>
              </a:endParaRPr>
            </a:p>
          </p:txBody>
        </p:sp>
        <p:sp>
          <p:nvSpPr>
            <p:cNvPr id="318" name="Google Shape;318;p69"/>
            <p:cNvSpPr/>
            <p:nvPr/>
          </p:nvSpPr>
          <p:spPr>
            <a:xfrm>
              <a:off x="628560" y="3482640"/>
              <a:ext cx="7886880" cy="1244520"/>
            </a:xfrm>
            <a:custGeom>
              <a:avLst/>
              <a:gdLst/>
              <a:ahLst/>
              <a:cxnLst/>
              <a:rect l="l" t="t" r="r" b="b"/>
              <a:pathLst>
                <a:path w="21910" h="3459" extrusionOk="0">
                  <a:moveTo>
                    <a:pt x="345" y="0"/>
                  </a:moveTo>
                  <a:cubicBezTo>
                    <a:pt x="172" y="0"/>
                    <a:pt x="0" y="172"/>
                    <a:pt x="0" y="345"/>
                  </a:cubicBezTo>
                  <a:lnTo>
                    <a:pt x="0" y="3112"/>
                  </a:lnTo>
                  <a:cubicBezTo>
                    <a:pt x="0" y="3285"/>
                    <a:pt x="172" y="3458"/>
                    <a:pt x="345" y="3458"/>
                  </a:cubicBezTo>
                  <a:lnTo>
                    <a:pt x="21563" y="3458"/>
                  </a:lnTo>
                  <a:cubicBezTo>
                    <a:pt x="21736" y="3458"/>
                    <a:pt x="21909" y="3285"/>
                    <a:pt x="21909" y="3112"/>
                  </a:cubicBezTo>
                  <a:lnTo>
                    <a:pt x="21909" y="345"/>
                  </a:lnTo>
                  <a:cubicBezTo>
                    <a:pt x="21909" y="172"/>
                    <a:pt x="21736" y="0"/>
                    <a:pt x="21563" y="0"/>
                  </a:cubicBezTo>
                  <a:lnTo>
                    <a:pt x="345" y="0"/>
                  </a:lnTo>
                </a:path>
              </a:pathLst>
            </a:custGeom>
            <a:solidFill>
              <a:srgbClr val="9B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9"/>
            <p:cNvSpPr/>
            <p:nvPr/>
          </p:nvSpPr>
          <p:spPr>
            <a:xfrm>
              <a:off x="1005120" y="3762720"/>
              <a:ext cx="684720" cy="684720"/>
            </a:xfrm>
            <a:custGeom>
              <a:avLst/>
              <a:gdLst/>
              <a:ahLst/>
              <a:cxnLst/>
              <a:rect l="l" t="t" r="r" b="b"/>
              <a:pathLst>
                <a:path w="21600" h="21600" extrusionOk="0">
                  <a:moveTo>
                    <a:pt x="0" y="0"/>
                  </a:moveTo>
                  <a:lnTo>
                    <a:pt x="21600" y="0"/>
                  </a:lnTo>
                  <a:lnTo>
                    <a:pt x="21600" y="21600"/>
                  </a:lnTo>
                  <a:lnTo>
                    <a:pt x="0" y="21600"/>
                  </a:lnTo>
                  <a:close/>
                </a:path>
              </a:pathLst>
            </a:custGeom>
            <a:blipFill rotWithShape="1">
              <a:blip r:embed="rId4">
                <a:alphaModFix/>
              </a:blip>
              <a:stretch>
                <a:fillRect/>
              </a:stretch>
            </a:blipFill>
            <a:ln>
              <a:noFill/>
            </a:ln>
          </p:spPr>
          <p:txBody>
            <a:bodyPr/>
            <a:lstStyle/>
            <a:p>
              <a:endParaRPr lang="cs-CZ"/>
            </a:p>
          </p:txBody>
        </p:sp>
        <p:sp>
          <p:nvSpPr>
            <p:cNvPr id="320" name="Google Shape;320;p69"/>
            <p:cNvSpPr/>
            <p:nvPr/>
          </p:nvSpPr>
          <p:spPr>
            <a:xfrm>
              <a:off x="2066400" y="3482640"/>
              <a:ext cx="6449040" cy="1244520"/>
            </a:xfrm>
            <a:custGeom>
              <a:avLst/>
              <a:gdLst/>
              <a:ahLst/>
              <a:cxnLst/>
              <a:rect l="l" t="t" r="r" b="b"/>
              <a:pathLst>
                <a:path w="6449068" h="1244702" extrusionOk="0">
                  <a:moveTo>
                    <a:pt x="0" y="0"/>
                  </a:moveTo>
                  <a:lnTo>
                    <a:pt x="6449068" y="0"/>
                  </a:lnTo>
                  <a:lnTo>
                    <a:pt x="6449068" y="1244702"/>
                  </a:lnTo>
                  <a:lnTo>
                    <a:pt x="0" y="1244702"/>
                  </a:lnTo>
                  <a:lnTo>
                    <a:pt x="0" y="0"/>
                  </a:lnTo>
                  <a:close/>
                </a:path>
              </a:pathLst>
            </a:custGeom>
            <a:noFill/>
            <a:ln>
              <a:noFill/>
            </a:ln>
          </p:spPr>
          <p:txBody>
            <a:bodyPr spcFirstLastPara="1" wrap="square" lIns="131750" tIns="131750" rIns="131750" bIns="131750" anchor="ctr" anchorCtr="0">
              <a:noAutofit/>
            </a:bodyPr>
            <a:lstStyle/>
            <a:p>
              <a:pPr marL="0" marR="0" lvl="0" indent="0" algn="l" rtl="0">
                <a:lnSpc>
                  <a:spcPct val="90000"/>
                </a:lnSpc>
                <a:spcBef>
                  <a:spcPts val="0"/>
                </a:spcBef>
                <a:spcAft>
                  <a:spcPts val="0"/>
                </a:spcAft>
                <a:buNone/>
              </a:pPr>
              <a:r>
                <a:rPr lang="cs-CZ" sz="1700" b="1" i="0" u="none" strike="noStrike" cap="none" dirty="0" err="1">
                  <a:solidFill>
                    <a:srgbClr val="FFFFFF"/>
                  </a:solidFill>
                  <a:latin typeface="Times New Roman" panose="02020603050405020304" pitchFamily="18" charset="0"/>
                  <a:ea typeface="Calibri"/>
                  <a:cs typeface="Times New Roman" panose="02020603050405020304" pitchFamily="18" charset="0"/>
                  <a:sym typeface="Calibri"/>
                </a:rPr>
                <a:t>Kolorbloky</a:t>
              </a:r>
              <a:r>
                <a:rPr lang="cs-CZ" sz="17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rPr>
                <a:t> : Využívají výrazné kontrasty mezi jednotlivými barvami, což vytváří moderní a odvážné účesy. Tato technika je vhodná pro ty, kteří chtějí přidat účesu originalitu a výrazný styl.</a:t>
              </a:r>
              <a:endParaRPr sz="1700" b="0" i="0" u="none" strike="noStrike" cap="none" dirty="0">
                <a:latin typeface="Times New Roman" panose="02020603050405020304" pitchFamily="18" charset="0"/>
                <a:cs typeface="Times New Roman" panose="02020603050405020304" pitchFamily="18" charset="0"/>
                <a:sym typeface="Arial"/>
              </a:endParaRPr>
            </a:p>
          </p:txBody>
        </p:sp>
        <p:sp>
          <p:nvSpPr>
            <p:cNvPr id="321" name="Google Shape;321;p69"/>
            <p:cNvSpPr/>
            <p:nvPr/>
          </p:nvSpPr>
          <p:spPr>
            <a:xfrm>
              <a:off x="628560" y="5038560"/>
              <a:ext cx="7886880" cy="1244520"/>
            </a:xfrm>
            <a:custGeom>
              <a:avLst/>
              <a:gdLst/>
              <a:ahLst/>
              <a:cxnLst/>
              <a:rect l="l" t="t" r="r" b="b"/>
              <a:pathLst>
                <a:path w="21910" h="3459" extrusionOk="0">
                  <a:moveTo>
                    <a:pt x="345" y="0"/>
                  </a:moveTo>
                  <a:cubicBezTo>
                    <a:pt x="172" y="0"/>
                    <a:pt x="0" y="172"/>
                    <a:pt x="0" y="345"/>
                  </a:cubicBezTo>
                  <a:lnTo>
                    <a:pt x="0" y="3112"/>
                  </a:lnTo>
                  <a:cubicBezTo>
                    <a:pt x="0" y="3285"/>
                    <a:pt x="172" y="3458"/>
                    <a:pt x="345" y="3458"/>
                  </a:cubicBezTo>
                  <a:lnTo>
                    <a:pt x="21563" y="3458"/>
                  </a:lnTo>
                  <a:cubicBezTo>
                    <a:pt x="21736" y="3458"/>
                    <a:pt x="21909" y="3285"/>
                    <a:pt x="21909" y="3112"/>
                  </a:cubicBezTo>
                  <a:lnTo>
                    <a:pt x="21909" y="345"/>
                  </a:lnTo>
                  <a:cubicBezTo>
                    <a:pt x="21909" y="172"/>
                    <a:pt x="21736" y="0"/>
                    <a:pt x="21563" y="0"/>
                  </a:cubicBezTo>
                  <a:lnTo>
                    <a:pt x="345" y="0"/>
                  </a:lnTo>
                </a:path>
              </a:pathLst>
            </a:cu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9"/>
            <p:cNvSpPr/>
            <p:nvPr/>
          </p:nvSpPr>
          <p:spPr>
            <a:xfrm>
              <a:off x="1005120" y="5318640"/>
              <a:ext cx="684720" cy="684720"/>
            </a:xfrm>
            <a:custGeom>
              <a:avLst/>
              <a:gdLst/>
              <a:ahLst/>
              <a:cxnLst/>
              <a:rect l="l" t="t" r="r" b="b"/>
              <a:pathLst>
                <a:path w="21600" h="21600" extrusionOk="0">
                  <a:moveTo>
                    <a:pt x="0" y="0"/>
                  </a:moveTo>
                  <a:lnTo>
                    <a:pt x="21600" y="0"/>
                  </a:lnTo>
                  <a:lnTo>
                    <a:pt x="21600" y="21600"/>
                  </a:lnTo>
                  <a:lnTo>
                    <a:pt x="0" y="21600"/>
                  </a:lnTo>
                  <a:close/>
                </a:path>
              </a:pathLst>
            </a:custGeom>
            <a:blipFill rotWithShape="1">
              <a:blip r:embed="rId5">
                <a:alphaModFix/>
              </a:blip>
              <a:stretch>
                <a:fillRect/>
              </a:stretch>
            </a:blipFill>
            <a:ln>
              <a:noFill/>
            </a:ln>
          </p:spPr>
          <p:txBody>
            <a:bodyPr/>
            <a:lstStyle/>
            <a:p>
              <a:endParaRPr lang="cs-CZ"/>
            </a:p>
          </p:txBody>
        </p:sp>
        <p:sp>
          <p:nvSpPr>
            <p:cNvPr id="323" name="Google Shape;323;p69"/>
            <p:cNvSpPr/>
            <p:nvPr/>
          </p:nvSpPr>
          <p:spPr>
            <a:xfrm>
              <a:off x="2066400" y="5038560"/>
              <a:ext cx="6449040" cy="1244520"/>
            </a:xfrm>
            <a:custGeom>
              <a:avLst/>
              <a:gdLst/>
              <a:ahLst/>
              <a:cxnLst/>
              <a:rect l="l" t="t" r="r" b="b"/>
              <a:pathLst>
                <a:path w="6449068" h="1244702" extrusionOk="0">
                  <a:moveTo>
                    <a:pt x="0" y="0"/>
                  </a:moveTo>
                  <a:lnTo>
                    <a:pt x="6449068" y="0"/>
                  </a:lnTo>
                  <a:lnTo>
                    <a:pt x="6449068" y="1244702"/>
                  </a:lnTo>
                  <a:lnTo>
                    <a:pt x="0" y="1244702"/>
                  </a:lnTo>
                  <a:lnTo>
                    <a:pt x="0" y="0"/>
                  </a:lnTo>
                  <a:close/>
                </a:path>
              </a:pathLst>
            </a:custGeom>
            <a:noFill/>
            <a:ln>
              <a:noFill/>
            </a:ln>
          </p:spPr>
          <p:txBody>
            <a:bodyPr spcFirstLastPara="1" wrap="square" lIns="131750" tIns="131750" rIns="131750" bIns="131750" anchor="ctr" anchorCtr="0">
              <a:noAutofit/>
            </a:bodyPr>
            <a:lstStyle/>
            <a:p>
              <a:pPr marL="0" marR="0" lvl="0" indent="0" algn="l" rtl="0">
                <a:lnSpc>
                  <a:spcPct val="90000"/>
                </a:lnSpc>
                <a:spcBef>
                  <a:spcPts val="0"/>
                </a:spcBef>
                <a:spcAft>
                  <a:spcPts val="0"/>
                </a:spcAft>
                <a:buNone/>
              </a:pPr>
              <a:r>
                <a:rPr lang="cs-CZ" sz="1700" b="1" i="0" u="none" strike="noStrike" cap="none" dirty="0" err="1">
                  <a:solidFill>
                    <a:srgbClr val="FFFFFF"/>
                  </a:solidFill>
                  <a:latin typeface="Times New Roman" panose="02020603050405020304" pitchFamily="18" charset="0"/>
                  <a:ea typeface="Calibri"/>
                  <a:cs typeface="Times New Roman" panose="02020603050405020304" pitchFamily="18" charset="0"/>
                  <a:sym typeface="Calibri"/>
                </a:rPr>
                <a:t>Foilyage</a:t>
              </a:r>
              <a:r>
                <a:rPr lang="cs-CZ" sz="17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rPr>
                <a:t> : Kombinuje přesnost klasického melírování s volností </a:t>
              </a:r>
              <a:r>
                <a:rPr lang="cs-CZ" sz="1700" b="0" i="0" u="none" strike="noStrike" cap="none" dirty="0" err="1">
                  <a:solidFill>
                    <a:srgbClr val="FFFFFF"/>
                  </a:solidFill>
                  <a:latin typeface="Times New Roman" panose="02020603050405020304" pitchFamily="18" charset="0"/>
                  <a:ea typeface="Calibri"/>
                  <a:cs typeface="Times New Roman" panose="02020603050405020304" pitchFamily="18" charset="0"/>
                  <a:sym typeface="Calibri"/>
                </a:rPr>
                <a:t>balayage</a:t>
              </a:r>
              <a:r>
                <a:rPr lang="cs-CZ" sz="17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rPr>
                <a:t>. </a:t>
              </a:r>
              <a:r>
                <a:rPr lang="cs-CZ" sz="1700" dirty="0">
                  <a:solidFill>
                    <a:srgbClr val="FFFFFF"/>
                  </a:solidFill>
                  <a:latin typeface="Times New Roman" panose="02020603050405020304" pitchFamily="18" charset="0"/>
                  <a:ea typeface="Calibri"/>
                  <a:cs typeface="Times New Roman" panose="02020603050405020304" pitchFamily="18" charset="0"/>
                  <a:sym typeface="Calibri"/>
                </a:rPr>
                <a:t>Č</a:t>
              </a:r>
              <a:r>
                <a:rPr lang="cs-CZ" sz="1700" b="0" i="0" u="none" strike="noStrike" cap="none" dirty="0">
                  <a:solidFill>
                    <a:srgbClr val="FFFFFF"/>
                  </a:solidFill>
                  <a:latin typeface="Times New Roman" panose="02020603050405020304" pitchFamily="18" charset="0"/>
                  <a:ea typeface="Calibri"/>
                  <a:cs typeface="Times New Roman" panose="02020603050405020304" pitchFamily="18" charset="0"/>
                  <a:sym typeface="Calibri"/>
                </a:rPr>
                <a:t>ástečně se nanáší volnou rukou a poté se uzavírá do fólií, což umožňuje dosáhnout širších a zářivějších efektů s přirozenými přechody.</a:t>
              </a:r>
              <a:endParaRPr sz="1700" b="0" i="0" u="none" strike="noStrike" cap="none" dirty="0">
                <a:latin typeface="Times New Roman" panose="02020603050405020304" pitchFamily="18" charset="0"/>
                <a:cs typeface="Times New Roman" panose="02020603050405020304" pitchFamily="18" charset="0"/>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70"/>
          <p:cNvSpPr/>
          <p:nvPr/>
        </p:nvSpPr>
        <p:spPr>
          <a:xfrm>
            <a:off x="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329" name="Google Shape;329;p70"/>
          <p:cNvSpPr/>
          <p:nvPr/>
        </p:nvSpPr>
        <p:spPr>
          <a:xfrm flipH="1">
            <a:off x="6432480" y="3335760"/>
            <a:ext cx="2468880" cy="3200400"/>
          </a:xfrm>
          <a:custGeom>
            <a:avLst/>
            <a:gdLst/>
            <a:ahLst/>
            <a:cxnLst/>
            <a:rect l="l" t="t" r="r" b="b"/>
            <a:pathLst>
              <a:path w="21600" h="27999" extrusionOk="0">
                <a:moveTo>
                  <a:pt x="0" y="27999"/>
                </a:moveTo>
                <a:lnTo>
                  <a:pt x="0" y="0"/>
                </a:lnTo>
                <a:lnTo>
                  <a:pt x="21600" y="27999"/>
                </a:lnTo>
                <a:close/>
              </a:path>
            </a:pathLst>
          </a:custGeom>
          <a:solidFill>
            <a:srgbClr val="8064A2"/>
          </a:solidFill>
          <a:ln>
            <a:noFill/>
          </a:ln>
        </p:spPr>
        <p:txBody>
          <a:bodyPr/>
          <a:lstStyle/>
          <a:p>
            <a:endParaRPr lang="cs-CZ"/>
          </a:p>
        </p:txBody>
      </p:sp>
      <p:sp>
        <p:nvSpPr>
          <p:cNvPr id="330" name="Google Shape;330;p70"/>
          <p:cNvSpPr/>
          <p:nvPr/>
        </p:nvSpPr>
        <p:spPr>
          <a:xfrm>
            <a:off x="481320" y="623160"/>
            <a:ext cx="8178840" cy="5607720"/>
          </a:xfrm>
          <a:custGeom>
            <a:avLst/>
            <a:gdLst/>
            <a:ahLst/>
            <a:cxnLst/>
            <a:rect l="l" t="t" r="r" b="b"/>
            <a:pathLst>
              <a:path w="21600" h="21600" extrusionOk="0">
                <a:moveTo>
                  <a:pt x="0" y="0"/>
                </a:moveTo>
                <a:lnTo>
                  <a:pt x="21600" y="0"/>
                </a:lnTo>
                <a:lnTo>
                  <a:pt x="21600" y="21600"/>
                </a:lnTo>
                <a:lnTo>
                  <a:pt x="0" y="21600"/>
                </a:lnTo>
                <a:close/>
              </a:path>
            </a:pathLst>
          </a:custGeom>
          <a:noFill/>
          <a:ln w="19075" cap="flat" cmpd="sng">
            <a:solidFill>
              <a:srgbClr val="404040"/>
            </a:solidFill>
            <a:prstDash val="solid"/>
            <a:round/>
            <a:headEnd type="none" w="sm" len="sm"/>
            <a:tailEnd type="none" w="sm" len="sm"/>
          </a:ln>
        </p:spPr>
        <p:txBody>
          <a:bodyPr/>
          <a:lstStyle/>
          <a:p>
            <a:endParaRPr lang="cs-CZ"/>
          </a:p>
        </p:txBody>
      </p:sp>
      <p:sp>
        <p:nvSpPr>
          <p:cNvPr id="331" name="Google Shape;331;p70"/>
          <p:cNvSpPr txBox="1"/>
          <p:nvPr/>
        </p:nvSpPr>
        <p:spPr>
          <a:xfrm>
            <a:off x="964080" y="1311688"/>
            <a:ext cx="6923520" cy="354204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cs-CZ" sz="100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Jak jsme to dělaly my?</a:t>
            </a:r>
            <a:endParaRPr sz="10000" b="1" i="0" u="none" strike="noStrike" cap="none" dirty="0">
              <a:latin typeface="Times New Roman" panose="02020603050405020304" pitchFamily="18" charset="0"/>
              <a:cs typeface="Times New Roman" panose="02020603050405020304" pitchFamily="18" charset="0"/>
              <a:sym typeface="Arial"/>
            </a:endParaRPr>
          </a:p>
        </p:txBody>
      </p:sp>
      <p:sp>
        <p:nvSpPr>
          <p:cNvPr id="332" name="Google Shape;332;p70"/>
          <p:cNvSpPr txBox="1"/>
          <p:nvPr/>
        </p:nvSpPr>
        <p:spPr>
          <a:xfrm>
            <a:off x="964080" y="4582800"/>
            <a:ext cx="5349240" cy="131256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cs-CZ" sz="2400" b="0" i="0" u="none" strike="noStrike" cap="none">
                <a:solidFill>
                  <a:srgbClr val="000000"/>
                </a:solidFill>
                <a:latin typeface="Calibri"/>
                <a:ea typeface="Calibri"/>
                <a:cs typeface="Calibri"/>
                <a:sym typeface="Calibri"/>
              </a:rPr>
              <a:t> </a:t>
            </a:r>
            <a:endParaRPr sz="2400" b="0" i="0" u="none" strike="noStrike" cap="non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6"/>
        <p:cNvGrpSpPr/>
        <p:nvPr/>
      </p:nvGrpSpPr>
      <p:grpSpPr>
        <a:xfrm>
          <a:off x="0" y="0"/>
          <a:ext cx="0" cy="0"/>
          <a:chOff x="0" y="0"/>
          <a:chExt cx="0" cy="0"/>
        </a:xfrm>
      </p:grpSpPr>
      <p:sp>
        <p:nvSpPr>
          <p:cNvPr id="337" name="Google Shape;337;p71"/>
          <p:cNvSpPr/>
          <p:nvPr/>
        </p:nvSpPr>
        <p:spPr>
          <a:xfrm>
            <a:off x="0" y="0"/>
            <a:ext cx="9144000" cy="685728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grpSp>
        <p:nvGrpSpPr>
          <p:cNvPr id="339" name="Google Shape;339;p71"/>
          <p:cNvGrpSpPr/>
          <p:nvPr/>
        </p:nvGrpSpPr>
        <p:grpSpPr>
          <a:xfrm>
            <a:off x="0" y="1108711"/>
            <a:ext cx="8771400" cy="781920"/>
            <a:chOff x="0" y="1998000"/>
            <a:chExt cx="8771400" cy="781920"/>
          </a:xfrm>
        </p:grpSpPr>
        <p:sp>
          <p:nvSpPr>
            <p:cNvPr id="340" name="Google Shape;340;p71"/>
            <p:cNvSpPr/>
            <p:nvPr/>
          </p:nvSpPr>
          <p:spPr>
            <a:xfrm rot="5400000">
              <a:off x="8323560" y="2332080"/>
              <a:ext cx="781560" cy="114120"/>
            </a:xfrm>
            <a:custGeom>
              <a:avLst/>
              <a:gdLst/>
              <a:ahLst/>
              <a:cxnLst/>
              <a:rect l="l" t="t" r="r" b="b"/>
              <a:pathLst>
                <a:path w="21600" h="21600" extrusionOk="0">
                  <a:moveTo>
                    <a:pt x="0" y="0"/>
                  </a:moveTo>
                  <a:lnTo>
                    <a:pt x="21600" y="0"/>
                  </a:lnTo>
                  <a:lnTo>
                    <a:pt x="21600" y="21600"/>
                  </a:lnTo>
                  <a:lnTo>
                    <a:pt x="0" y="21600"/>
                  </a:lnTo>
                  <a:close/>
                </a:path>
              </a:pathLst>
            </a:custGeom>
            <a:solidFill>
              <a:srgbClr val="8064A2"/>
            </a:solidFill>
            <a:ln>
              <a:noFill/>
            </a:ln>
          </p:spPr>
          <p:txBody>
            <a:bodyPr/>
            <a:lstStyle/>
            <a:p>
              <a:endParaRPr lang="cs-CZ"/>
            </a:p>
          </p:txBody>
        </p:sp>
        <p:sp>
          <p:nvSpPr>
            <p:cNvPr id="341" name="Google Shape;341;p71"/>
            <p:cNvSpPr/>
            <p:nvPr/>
          </p:nvSpPr>
          <p:spPr>
            <a:xfrm rot="10800000">
              <a:off x="0" y="1998000"/>
              <a:ext cx="8591040" cy="781560"/>
            </a:xfrm>
            <a:custGeom>
              <a:avLst/>
              <a:gdLst/>
              <a:ahLst/>
              <a:cxnLst/>
              <a:rect l="l" t="t" r="r" b="b"/>
              <a:pathLst>
                <a:path w="21600" h="21600" extrusionOk="0">
                  <a:moveTo>
                    <a:pt x="0" y="0"/>
                  </a:moveTo>
                  <a:lnTo>
                    <a:pt x="21600" y="0"/>
                  </a:lnTo>
                  <a:lnTo>
                    <a:pt x="21600" y="21600"/>
                  </a:lnTo>
                  <a:lnTo>
                    <a:pt x="0" y="21600"/>
                  </a:lnTo>
                  <a:close/>
                </a:path>
              </a:pathLst>
            </a:custGeom>
            <a:solidFill>
              <a:srgbClr val="8064A2"/>
            </a:solidFill>
            <a:ln>
              <a:noFill/>
            </a:ln>
          </p:spPr>
          <p:txBody>
            <a:bodyPr/>
            <a:lstStyle/>
            <a:p>
              <a:endParaRPr lang="cs-CZ"/>
            </a:p>
          </p:txBody>
        </p:sp>
      </p:grpSp>
      <p:sp>
        <p:nvSpPr>
          <p:cNvPr id="342" name="Google Shape;342;p71"/>
          <p:cNvSpPr/>
          <p:nvPr/>
        </p:nvSpPr>
        <p:spPr>
          <a:xfrm>
            <a:off x="0" y="1281863"/>
            <a:ext cx="8591040" cy="4147920"/>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a:noFill/>
          </a:ln>
          <a:effectLst>
            <a:outerShdw dist="127080" dir="5400000">
              <a:srgbClr val="000000">
                <a:alpha val="14901"/>
              </a:srgbClr>
            </a:outerShdw>
          </a:effectLst>
        </p:spPr>
        <p:txBody>
          <a:bodyPr/>
          <a:lstStyle/>
          <a:p>
            <a:endParaRPr lang="cs-CZ"/>
          </a:p>
        </p:txBody>
      </p:sp>
      <p:sp>
        <p:nvSpPr>
          <p:cNvPr id="343" name="Google Shape;343;p71"/>
          <p:cNvSpPr txBox="1"/>
          <p:nvPr/>
        </p:nvSpPr>
        <p:spPr>
          <a:xfrm>
            <a:off x="64006" y="1499491"/>
            <a:ext cx="8463028" cy="3718883"/>
          </a:xfrm>
          <a:prstGeom prst="rect">
            <a:avLst/>
          </a:prstGeom>
          <a:noFill/>
          <a:ln>
            <a:noFill/>
          </a:ln>
        </p:spPr>
        <p:txBody>
          <a:bodyPr spcFirstLastPara="1" wrap="square" lIns="91425" tIns="45700" rIns="91425" bIns="45700" anchor="ctr" anchorCtr="0">
            <a:normAutofit/>
          </a:bodyPr>
          <a:lstStyle/>
          <a:p>
            <a:pPr marL="228600" marR="0" lvl="0" indent="-228600" algn="just" rtl="0">
              <a:lnSpc>
                <a:spcPct val="90000"/>
              </a:lnSpc>
              <a:spcBef>
                <a:spcPts val="0"/>
              </a:spcBef>
              <a:spcAft>
                <a:spcPts val="0"/>
              </a:spcAft>
              <a:buClr>
                <a:srgbClr val="000000"/>
              </a:buClr>
              <a:buSzPts val="2100"/>
              <a:buFont typeface="Noto Sans Symbols"/>
              <a:buAutoNum type="arabicPeriod"/>
            </a:pPr>
            <a:r>
              <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Konzultace s klientkou:</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lnSpc>
                <a:spcPct val="90000"/>
              </a:lnSpc>
              <a:spcBef>
                <a:spcPts val="601"/>
              </a:spcBef>
              <a:spcAft>
                <a:spcPts val="0"/>
              </a:spcAft>
              <a:buClr>
                <a:srgbClr val="000000"/>
              </a:buClr>
              <a:buSzPts val="21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Posadily jsme klientku do křesla a zahájily důkladnou konzultaci. Probraly jsme její představy, přání a požadavky na výsledný vzhled.</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lnSpc>
                <a:spcPct val="90000"/>
              </a:lnSpc>
              <a:spcBef>
                <a:spcPts val="601"/>
              </a:spcBef>
              <a:spcAft>
                <a:spcPts val="0"/>
              </a:spcAft>
              <a:buClr>
                <a:srgbClr val="000000"/>
              </a:buClr>
              <a:buSzPts val="21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Zohlednily jsme tón pleti, barvu očí, typ vlasů a životní styl, abychom zvolily ideální kombinaci čtyř odstínů.</a:t>
            </a:r>
          </a:p>
          <a:p>
            <a:pPr marR="0" lvl="1" algn="just" rtl="0">
              <a:lnSpc>
                <a:spcPct val="90000"/>
              </a:lnSpc>
              <a:spcBef>
                <a:spcPts val="601"/>
              </a:spcBef>
              <a:spcAft>
                <a:spcPts val="0"/>
              </a:spcAft>
              <a:buClr>
                <a:srgbClr val="000000"/>
              </a:buClr>
              <a:buSzPts val="2100"/>
            </a:pP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0" indent="-228600" algn="just" rtl="0">
              <a:lnSpc>
                <a:spcPct val="90000"/>
              </a:lnSpc>
              <a:spcBef>
                <a:spcPts val="601"/>
              </a:spcBef>
              <a:spcAft>
                <a:spcPts val="0"/>
              </a:spcAft>
              <a:buClr>
                <a:srgbClr val="000000"/>
              </a:buClr>
              <a:buSzPts val="2100"/>
              <a:buFont typeface="Noto Sans Symbols"/>
              <a:buAutoNum type="arabicPeriod"/>
            </a:pPr>
            <a:r>
              <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Příprava vlasů:</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lnSpc>
                <a:spcPct val="90000"/>
              </a:lnSpc>
              <a:spcBef>
                <a:spcPts val="601"/>
              </a:spcBef>
              <a:spcAft>
                <a:spcPts val="0"/>
              </a:spcAft>
              <a:buClr>
                <a:srgbClr val="000000"/>
              </a:buClr>
              <a:buSzPts val="21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Jemně jsme vlasy rozčesaly a rozdělily je na jednotlivé sekce, aby byla aplikace barev přesná. </a:t>
            </a:r>
            <a:endParaRPr sz="1600" b="0" i="0" u="none" strike="noStrike" cap="none" dirty="0">
              <a:latin typeface="Times New Roman" panose="02020603050405020304" pitchFamily="18" charset="0"/>
              <a:cs typeface="Times New Roman" panose="02020603050405020304" pitchFamily="18" charset="0"/>
              <a:sym typeface="Arial"/>
            </a:endParaRPr>
          </a:p>
          <a:p>
            <a:pPr marL="228600" marR="0" lvl="1" indent="-228600" algn="just" rtl="0">
              <a:lnSpc>
                <a:spcPct val="90000"/>
              </a:lnSpc>
              <a:spcBef>
                <a:spcPts val="601"/>
              </a:spcBef>
              <a:spcAft>
                <a:spcPts val="0"/>
              </a:spcAft>
              <a:buClr>
                <a:srgbClr val="000000"/>
              </a:buClr>
              <a:buSzPts val="2100"/>
              <a:buFont typeface="Noto Sans Symbols"/>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Založily jsme ochranné prádlo a nanesly krém na kontury obličeje, aby se barva nedostala na kůži.</a:t>
            </a:r>
            <a:endParaRPr sz="1600" b="0" i="0" u="none" strike="noStrike" cap="none" dirty="0">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7"/>
        <p:cNvGrpSpPr/>
        <p:nvPr/>
      </p:nvGrpSpPr>
      <p:grpSpPr>
        <a:xfrm>
          <a:off x="0" y="0"/>
          <a:ext cx="0" cy="0"/>
          <a:chOff x="0" y="0"/>
          <a:chExt cx="0" cy="0"/>
        </a:xfrm>
      </p:grpSpPr>
      <p:sp>
        <p:nvSpPr>
          <p:cNvPr id="348" name="Google Shape;348;p72"/>
          <p:cNvSpPr/>
          <p:nvPr/>
        </p:nvSpPr>
        <p:spPr>
          <a:xfrm>
            <a:off x="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349" name="Google Shape;349;p72"/>
          <p:cNvSpPr/>
          <p:nvPr/>
        </p:nvSpPr>
        <p:spPr>
          <a:xfrm>
            <a:off x="0" y="0"/>
            <a:ext cx="9144000" cy="6858000"/>
          </a:xfrm>
          <a:custGeom>
            <a:avLst/>
            <a:gdLst/>
            <a:ahLst/>
            <a:cxnLst/>
            <a:rect l="l" t="t" r="r" b="b"/>
            <a:pathLst>
              <a:path w="21600" h="21600" extrusionOk="0">
                <a:moveTo>
                  <a:pt x="0" y="0"/>
                </a:moveTo>
                <a:lnTo>
                  <a:pt x="21600" y="0"/>
                </a:lnTo>
                <a:lnTo>
                  <a:pt x="21600" y="21600"/>
                </a:lnTo>
                <a:lnTo>
                  <a:pt x="0" y="21600"/>
                </a:lnTo>
                <a:close/>
              </a:path>
            </a:pathLst>
          </a:custGeom>
          <a:solidFill>
            <a:srgbClr val="82766A">
              <a:alpha val="14901"/>
            </a:srgbClr>
          </a:solidFill>
          <a:ln>
            <a:noFill/>
          </a:ln>
        </p:spPr>
        <p:txBody>
          <a:bodyPr/>
          <a:lstStyle/>
          <a:p>
            <a:endParaRPr lang="cs-CZ"/>
          </a:p>
        </p:txBody>
      </p:sp>
      <p:pic>
        <p:nvPicPr>
          <p:cNvPr id="350" name="Google Shape;350;p72" descr="Obsah obrázku osoba, oblečení, interiér, Kosmetický salon&#10;&#10;Popis se vygeneroval automaticky."/>
          <p:cNvPicPr preferRelativeResize="0"/>
          <p:nvPr/>
        </p:nvPicPr>
        <p:blipFill rotWithShape="1">
          <a:blip r:embed="rId3">
            <a:alphaModFix/>
          </a:blip>
          <a:srcRect r="11111"/>
          <a:stretch/>
        </p:blipFill>
        <p:spPr>
          <a:xfrm>
            <a:off x="4572000" y="0"/>
            <a:ext cx="4572000" cy="6858000"/>
          </a:xfrm>
          <a:prstGeom prst="rect">
            <a:avLst/>
          </a:prstGeom>
          <a:noFill/>
          <a:ln>
            <a:noFill/>
          </a:ln>
        </p:spPr>
      </p:pic>
      <p:sp>
        <p:nvSpPr>
          <p:cNvPr id="351" name="Google Shape;351;p72"/>
          <p:cNvSpPr txBox="1"/>
          <p:nvPr/>
        </p:nvSpPr>
        <p:spPr>
          <a:xfrm>
            <a:off x="186863" y="5517272"/>
            <a:ext cx="5198400" cy="75204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cs-CZ" sz="44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Rozdělení vlasů</a:t>
            </a:r>
            <a:endParaRPr sz="4400" b="1" i="0" u="none" strike="noStrike" cap="none" dirty="0">
              <a:solidFill>
                <a:schemeClr val="tx1"/>
              </a:solidFill>
              <a:latin typeface="Times New Roman" panose="02020603050405020304" pitchFamily="18" charset="0"/>
              <a:cs typeface="Times New Roman" panose="02020603050405020304" pitchFamily="18" charset="0"/>
              <a:sym typeface="Arial"/>
            </a:endParaRPr>
          </a:p>
        </p:txBody>
      </p:sp>
      <p:pic>
        <p:nvPicPr>
          <p:cNvPr id="352" name="Google Shape;352;p72" descr="Obsah obrázku osoba, oblečení, Kosmetický salon, holič&#10;&#10;Popis se vygeneroval automaticky."/>
          <p:cNvPicPr preferRelativeResize="0"/>
          <p:nvPr/>
        </p:nvPicPr>
        <p:blipFill rotWithShape="1">
          <a:blip r:embed="rId4">
            <a:alphaModFix/>
          </a:blip>
          <a:srcRect t="2606" b="13776"/>
          <a:stretch/>
        </p:blipFill>
        <p:spPr>
          <a:xfrm>
            <a:off x="-3960" y="0"/>
            <a:ext cx="4627080" cy="5158800"/>
          </a:xfrm>
          <a:prstGeom prst="rect">
            <a:avLst/>
          </a:prstGeom>
          <a:noFill/>
          <a:ln>
            <a:noFill/>
          </a:ln>
          <a:effectLst>
            <a:outerShdw dist="23040" dir="5400000">
              <a:srgbClr val="000000">
                <a:alpha val="34901"/>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6"/>
        <p:cNvGrpSpPr/>
        <p:nvPr/>
      </p:nvGrpSpPr>
      <p:grpSpPr>
        <a:xfrm>
          <a:off x="0" y="0"/>
          <a:ext cx="0" cy="0"/>
          <a:chOff x="0" y="0"/>
          <a:chExt cx="0" cy="0"/>
        </a:xfrm>
      </p:grpSpPr>
      <p:sp>
        <p:nvSpPr>
          <p:cNvPr id="357" name="Google Shape;357;p73"/>
          <p:cNvSpPr/>
          <p:nvPr/>
        </p:nvSpPr>
        <p:spPr>
          <a:xfrm>
            <a:off x="0" y="0"/>
            <a:ext cx="9144000" cy="6857280"/>
          </a:xfrm>
          <a:custGeom>
            <a:avLst/>
            <a:gdLst/>
            <a:ahLst/>
            <a:cxnLst/>
            <a:rect l="l" t="t" r="r" b="b"/>
            <a:pathLst>
              <a:path w="21600" h="21600" extrusionOk="0">
                <a:moveTo>
                  <a:pt x="0" y="0"/>
                </a:moveTo>
                <a:lnTo>
                  <a:pt x="21600" y="0"/>
                </a:lnTo>
                <a:lnTo>
                  <a:pt x="21600" y="21600"/>
                </a:lnTo>
                <a:lnTo>
                  <a:pt x="0" y="21600"/>
                </a:lnTo>
                <a:close/>
              </a:path>
            </a:pathLst>
          </a:custGeom>
          <a:solidFill>
            <a:srgbClr val="4F81BD"/>
          </a:solidFill>
          <a:ln>
            <a:noFill/>
          </a:ln>
        </p:spPr>
        <p:txBody>
          <a:bodyPr/>
          <a:lstStyle/>
          <a:p>
            <a:endParaRPr lang="cs-CZ"/>
          </a:p>
        </p:txBody>
      </p:sp>
      <p:sp>
        <p:nvSpPr>
          <p:cNvPr id="358" name="Google Shape;358;p73"/>
          <p:cNvSpPr txBox="1"/>
          <p:nvPr/>
        </p:nvSpPr>
        <p:spPr>
          <a:xfrm>
            <a:off x="606600" y="387000"/>
            <a:ext cx="6927480" cy="1189080"/>
          </a:xfrm>
          <a:prstGeom prst="rect">
            <a:avLst/>
          </a:prstGeom>
          <a:noFill/>
          <a:ln>
            <a:noFill/>
          </a:ln>
        </p:spPr>
        <p:txBody>
          <a:bodyPr spcFirstLastPara="1" wrap="square" lIns="91425" tIns="45700" rIns="91425" bIns="45700" anchor="b" anchorCtr="1">
            <a:normAutofit/>
          </a:bodyPr>
          <a:lstStyle/>
          <a:p>
            <a:pPr marL="0" marR="0" lvl="0" indent="0" algn="ctr" rtl="0">
              <a:spcBef>
                <a:spcPts val="0"/>
              </a:spcBef>
              <a:spcAft>
                <a:spcPts val="0"/>
              </a:spcAft>
              <a:buNone/>
            </a:pPr>
            <a:endParaRPr sz="4400" b="0" i="0" u="none" strike="noStrike" cap="none">
              <a:latin typeface="Arial"/>
              <a:ea typeface="Arial"/>
              <a:cs typeface="Arial"/>
              <a:sym typeface="Arial"/>
            </a:endParaRPr>
          </a:p>
        </p:txBody>
      </p:sp>
      <p:grpSp>
        <p:nvGrpSpPr>
          <p:cNvPr id="359" name="Google Shape;359;p73"/>
          <p:cNvGrpSpPr/>
          <p:nvPr/>
        </p:nvGrpSpPr>
        <p:grpSpPr>
          <a:xfrm>
            <a:off x="6300" y="981539"/>
            <a:ext cx="8777340" cy="781561"/>
            <a:chOff x="6300" y="2283789"/>
            <a:chExt cx="8777340" cy="781561"/>
          </a:xfrm>
        </p:grpSpPr>
        <p:sp>
          <p:nvSpPr>
            <p:cNvPr id="360" name="Google Shape;360;p73"/>
            <p:cNvSpPr/>
            <p:nvPr/>
          </p:nvSpPr>
          <p:spPr>
            <a:xfrm rot="5400000">
              <a:off x="8335800" y="2617509"/>
              <a:ext cx="781560" cy="114120"/>
            </a:xfrm>
            <a:custGeom>
              <a:avLst/>
              <a:gdLst/>
              <a:ahLst/>
              <a:cxnLst/>
              <a:rect l="l" t="t" r="r" b="b"/>
              <a:pathLst>
                <a:path w="21600" h="21600" extrusionOk="0">
                  <a:moveTo>
                    <a:pt x="0" y="0"/>
                  </a:moveTo>
                  <a:lnTo>
                    <a:pt x="21600" y="0"/>
                  </a:lnTo>
                  <a:lnTo>
                    <a:pt x="21600" y="21600"/>
                  </a:lnTo>
                  <a:lnTo>
                    <a:pt x="0" y="21600"/>
                  </a:lnTo>
                  <a:close/>
                </a:path>
              </a:pathLst>
            </a:custGeom>
            <a:solidFill>
              <a:srgbClr val="8064A2"/>
            </a:solidFill>
            <a:ln>
              <a:noFill/>
            </a:ln>
          </p:spPr>
          <p:txBody>
            <a:bodyPr/>
            <a:lstStyle/>
            <a:p>
              <a:endParaRPr lang="cs-CZ"/>
            </a:p>
          </p:txBody>
        </p:sp>
        <p:sp>
          <p:nvSpPr>
            <p:cNvPr id="361" name="Google Shape;361;p73"/>
            <p:cNvSpPr/>
            <p:nvPr/>
          </p:nvSpPr>
          <p:spPr>
            <a:xfrm rot="10800000">
              <a:off x="6300" y="2283790"/>
              <a:ext cx="8591040" cy="781560"/>
            </a:xfrm>
            <a:custGeom>
              <a:avLst/>
              <a:gdLst/>
              <a:ahLst/>
              <a:cxnLst/>
              <a:rect l="l" t="t" r="r" b="b"/>
              <a:pathLst>
                <a:path w="21600" h="21600" extrusionOk="0">
                  <a:moveTo>
                    <a:pt x="0" y="0"/>
                  </a:moveTo>
                  <a:lnTo>
                    <a:pt x="21600" y="0"/>
                  </a:lnTo>
                  <a:lnTo>
                    <a:pt x="21600" y="21600"/>
                  </a:lnTo>
                  <a:lnTo>
                    <a:pt x="0" y="21600"/>
                  </a:lnTo>
                  <a:close/>
                </a:path>
              </a:pathLst>
            </a:custGeom>
            <a:solidFill>
              <a:srgbClr val="8064A2"/>
            </a:solidFill>
            <a:ln>
              <a:noFill/>
            </a:ln>
          </p:spPr>
          <p:txBody>
            <a:bodyPr/>
            <a:lstStyle/>
            <a:p>
              <a:endParaRPr lang="cs-CZ" dirty="0"/>
            </a:p>
          </p:txBody>
        </p:sp>
      </p:grpSp>
      <p:sp>
        <p:nvSpPr>
          <p:cNvPr id="362" name="Google Shape;362;p73"/>
          <p:cNvSpPr/>
          <p:nvPr/>
        </p:nvSpPr>
        <p:spPr>
          <a:xfrm>
            <a:off x="0" y="1196525"/>
            <a:ext cx="8537400" cy="4147920"/>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a:noFill/>
          </a:ln>
          <a:effectLst>
            <a:outerShdw dist="127080" dir="5400000">
              <a:srgbClr val="000000">
                <a:alpha val="14901"/>
              </a:srgbClr>
            </a:outerShdw>
          </a:effectLst>
        </p:spPr>
        <p:txBody>
          <a:bodyPr/>
          <a:lstStyle/>
          <a:p>
            <a:endParaRPr lang="cs-CZ"/>
          </a:p>
        </p:txBody>
      </p:sp>
      <p:sp>
        <p:nvSpPr>
          <p:cNvPr id="363" name="Google Shape;363;p73"/>
          <p:cNvSpPr txBox="1"/>
          <p:nvPr/>
        </p:nvSpPr>
        <p:spPr>
          <a:xfrm>
            <a:off x="167483" y="1372319"/>
            <a:ext cx="8369917" cy="42439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3. Aplikace základní barvy:</a:t>
            </a:r>
            <a:endParaRPr sz="1600" b="0" i="0" u="none" strike="noStrike" cap="none" dirty="0">
              <a:latin typeface="Times New Roman" panose="02020603050405020304" pitchFamily="18" charset="0"/>
              <a:cs typeface="Times New Roman" panose="02020603050405020304" pitchFamily="18" charset="0"/>
              <a:sym typeface="Arial"/>
            </a:endParaRPr>
          </a:p>
          <a:p>
            <a:pPr marL="0" marR="0" lvl="0" indent="0" algn="l" rtl="0">
              <a:lnSpc>
                <a:spcPct val="90000"/>
              </a:lnSpc>
              <a:spcBef>
                <a:spcPts val="601"/>
              </a:spcBef>
              <a:spcAft>
                <a:spcPts val="0"/>
              </a:spcAft>
              <a:buNone/>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Našl</a:t>
            </a:r>
            <a:r>
              <a:rPr lang="cs-CZ" sz="1600" dirty="0">
                <a:latin typeface="Times New Roman" panose="02020603050405020304" pitchFamily="18" charset="0"/>
                <a:ea typeface="Calibri"/>
                <a:cs typeface="Times New Roman" panose="02020603050405020304" pitchFamily="18" charset="0"/>
                <a:sym typeface="Calibri"/>
              </a:rPr>
              <a:t>y</a:t>
            </a: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 jsme základní barvu, která tvořila hlavní tón účesu. Se zákaznicí jsme byly domluveny, že se budeme držet hnědých až měděných odstínů. Aplikovaly jsme barvu  na kořínky od týlní partie směrem nahoru. </a:t>
            </a:r>
            <a:endParaRPr sz="1600" b="0" i="0" u="none" strike="noStrike" cap="none" dirty="0">
              <a:latin typeface="Times New Roman" panose="02020603050405020304" pitchFamily="18" charset="0"/>
              <a:cs typeface="Times New Roman" panose="02020603050405020304" pitchFamily="18" charset="0"/>
              <a:sym typeface="Arial"/>
            </a:endParaRPr>
          </a:p>
          <a:p>
            <a:pPr marL="0" marR="0" lvl="0" indent="0" algn="l" rtl="0">
              <a:lnSpc>
                <a:spcPct val="90000"/>
              </a:lnSpc>
              <a:spcBef>
                <a:spcPts val="601"/>
              </a:spcBef>
              <a:spcAft>
                <a:spcPts val="0"/>
              </a:spcAft>
              <a:buNone/>
            </a:pPr>
            <a:r>
              <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4. Aplikace přechodových tónů:</a:t>
            </a:r>
            <a:endParaRPr sz="1600" b="0" i="0" u="none" strike="noStrike" cap="none" dirty="0">
              <a:latin typeface="Times New Roman" panose="02020603050405020304" pitchFamily="18" charset="0"/>
              <a:cs typeface="Times New Roman" panose="02020603050405020304" pitchFamily="18" charset="0"/>
              <a:sym typeface="Arial"/>
            </a:endParaRPr>
          </a:p>
          <a:p>
            <a:pPr marL="343080" marR="0" lvl="1" indent="-343080" algn="l" rtl="0">
              <a:lnSpc>
                <a:spcPct val="90000"/>
              </a:lnSpc>
              <a:spcBef>
                <a:spcPts val="601"/>
              </a:spcBef>
              <a:spcAft>
                <a:spcPts val="0"/>
              </a:spcAft>
              <a:buClr>
                <a:srgbClr val="000000"/>
              </a:buClr>
              <a:buSzPts val="1500"/>
              <a:buFont typeface="Calibri"/>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Po základní barvě jsme pokračovali s přechodovými tóny. Ty jsme nanášely v průběhu základní barvy tak, aby vytvořily hladký a přirozený přechod mezi základním odstínem a aby barva všude působila stejně dlouhou dobu. </a:t>
            </a:r>
            <a:endParaRPr lang="cs-CZ" sz="1600" dirty="0">
              <a:latin typeface="Times New Roman" panose="02020603050405020304" pitchFamily="18" charset="0"/>
              <a:ea typeface="Calibri"/>
              <a:cs typeface="Times New Roman" panose="02020603050405020304" pitchFamily="18" charset="0"/>
            </a:endParaRPr>
          </a:p>
          <a:p>
            <a:pPr marL="343080" marR="0" lvl="1" indent="-343080" algn="l" rtl="0">
              <a:lnSpc>
                <a:spcPct val="90000"/>
              </a:lnSpc>
              <a:spcBef>
                <a:spcPts val="601"/>
              </a:spcBef>
              <a:spcAft>
                <a:spcPts val="0"/>
              </a:spcAft>
              <a:buClr>
                <a:srgbClr val="000000"/>
              </a:buClr>
              <a:buSzPts val="1500"/>
              <a:buFont typeface="Calibri"/>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Naše zvolená technika zahrnovala hlavně plátkování pomocí alobalu.  Technika jako melíry, podle požadovaného výsledku.</a:t>
            </a:r>
            <a:endParaRPr sz="1600" b="0" i="0" u="none" strike="noStrike" cap="none" dirty="0">
              <a:latin typeface="Times New Roman" panose="02020603050405020304" pitchFamily="18" charset="0"/>
              <a:cs typeface="Times New Roman" panose="02020603050405020304" pitchFamily="18" charset="0"/>
              <a:sym typeface="Arial"/>
            </a:endParaRPr>
          </a:p>
          <a:p>
            <a:pPr marL="0" marR="0" lvl="0" indent="0" algn="l" rtl="0">
              <a:lnSpc>
                <a:spcPct val="90000"/>
              </a:lnSpc>
              <a:spcBef>
                <a:spcPts val="601"/>
              </a:spcBef>
              <a:spcAft>
                <a:spcPts val="0"/>
              </a:spcAft>
              <a:buNone/>
            </a:pPr>
            <a:r>
              <a:rPr lang="cs-CZ" sz="1600" b="1"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5. Vytvoření odlesků:</a:t>
            </a:r>
            <a:endParaRPr sz="1600" b="0" i="0" u="none" strike="noStrike" cap="none" dirty="0">
              <a:latin typeface="Times New Roman" panose="02020603050405020304" pitchFamily="18" charset="0"/>
              <a:cs typeface="Times New Roman" panose="02020603050405020304" pitchFamily="18" charset="0"/>
              <a:sym typeface="Arial"/>
            </a:endParaRPr>
          </a:p>
          <a:p>
            <a:pPr marL="343080" marR="0" lvl="1" indent="-343080" algn="l" rtl="0">
              <a:lnSpc>
                <a:spcPct val="90000"/>
              </a:lnSpc>
              <a:spcBef>
                <a:spcPts val="601"/>
              </a:spcBef>
              <a:spcAft>
                <a:spcPts val="0"/>
              </a:spcAft>
              <a:buClr>
                <a:srgbClr val="000000"/>
              </a:buClr>
              <a:buSzPts val="1500"/>
              <a:buFont typeface="Calibri"/>
              <a:buChar char="-"/>
            </a:pPr>
            <a:r>
              <a:rPr lang="cs-CZ" sz="16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Nakonec jsme aplikovali odlesky (světlejší oříškovou barvu) na vybrané partie vlasů, obvykle na vrchní vrstvy a konečky, aby se dosáhlo efektu světelné hry a přirozeného jasu. </a:t>
            </a:r>
            <a:endParaRPr sz="1600" b="0" i="0" u="none" strike="noStrike" cap="none" dirty="0">
              <a:latin typeface="Times New Roman" panose="02020603050405020304" pitchFamily="18" charset="0"/>
              <a:cs typeface="Times New Roman" panose="02020603050405020304" pitchFamily="18" charset="0"/>
              <a:sym typeface="Arial"/>
            </a:endParaRPr>
          </a:p>
          <a:p>
            <a:pPr marL="0" marR="0" lvl="1" indent="0" algn="l" rtl="0">
              <a:lnSpc>
                <a:spcPct val="90000"/>
              </a:lnSpc>
              <a:spcBef>
                <a:spcPts val="601"/>
              </a:spcBef>
              <a:spcAft>
                <a:spcPts val="0"/>
              </a:spcAft>
              <a:buNone/>
            </a:pPr>
            <a:r>
              <a:rPr lang="cs-CZ" sz="1500" b="0" i="0" u="none" strike="noStrike" cap="none" dirty="0">
                <a:solidFill>
                  <a:srgbClr val="000000"/>
                </a:solidFill>
                <a:latin typeface="Calibri"/>
                <a:ea typeface="Calibri"/>
                <a:cs typeface="Calibri"/>
                <a:sym typeface="Calibri"/>
              </a:rPr>
              <a:t> </a:t>
            </a:r>
            <a:endParaRPr sz="1500" b="0" i="0" u="none" strike="noStrike" cap="none" dirty="0">
              <a:latin typeface="Arial"/>
              <a:ea typeface="Arial"/>
              <a:cs typeface="Arial"/>
              <a:sym typeface="Arial"/>
            </a:endParaRPr>
          </a:p>
          <a:p>
            <a:pPr marL="0" marR="0" lvl="0" indent="0" algn="l" rtl="0">
              <a:lnSpc>
                <a:spcPct val="90000"/>
              </a:lnSpc>
              <a:spcBef>
                <a:spcPts val="601"/>
              </a:spcBef>
              <a:spcAft>
                <a:spcPts val="0"/>
              </a:spcAft>
              <a:buNone/>
            </a:pPr>
            <a:r>
              <a:rPr lang="cs-CZ" sz="1500" b="1" i="0" u="none" strike="noStrike" cap="none" dirty="0">
                <a:solidFill>
                  <a:srgbClr val="000000"/>
                </a:solidFill>
                <a:latin typeface="Calibri"/>
                <a:ea typeface="Calibri"/>
                <a:cs typeface="Calibri"/>
                <a:sym typeface="Calibri"/>
              </a:rPr>
              <a:t> </a:t>
            </a:r>
            <a:endParaRPr sz="1500" b="0" i="0" u="none" strike="noStrike" cap="none"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7"/>
        <p:cNvGrpSpPr/>
        <p:nvPr/>
      </p:nvGrpSpPr>
      <p:grpSpPr>
        <a:xfrm>
          <a:off x="0" y="0"/>
          <a:ext cx="0" cy="0"/>
          <a:chOff x="0" y="0"/>
          <a:chExt cx="0" cy="0"/>
        </a:xfrm>
      </p:grpSpPr>
      <p:sp>
        <p:nvSpPr>
          <p:cNvPr id="368" name="Google Shape;368;p74"/>
          <p:cNvSpPr txBox="1"/>
          <p:nvPr/>
        </p:nvSpPr>
        <p:spPr>
          <a:xfrm>
            <a:off x="457200" y="274680"/>
            <a:ext cx="8229600" cy="1143000"/>
          </a:xfrm>
          <a:prstGeom prst="rect">
            <a:avLst/>
          </a:prstGeom>
          <a:noFill/>
          <a:ln>
            <a:noFill/>
          </a:ln>
        </p:spPr>
        <p:txBody>
          <a:bodyPr spcFirstLastPara="1" wrap="square" lIns="91425" tIns="45700" rIns="91425" bIns="45700" anchor="ctr" anchorCtr="1">
            <a:normAutofit/>
          </a:bodyPr>
          <a:lstStyle/>
          <a:p>
            <a:pPr marL="0" marR="0" lvl="0" indent="0" algn="ctr" rtl="0">
              <a:spcBef>
                <a:spcPts val="0"/>
              </a:spcBef>
              <a:spcAft>
                <a:spcPts val="0"/>
              </a:spcAft>
              <a:buNone/>
            </a:pPr>
            <a:endParaRPr sz="4400" b="0" i="0" u="none" strike="noStrike" cap="none">
              <a:latin typeface="Arial"/>
              <a:ea typeface="Arial"/>
              <a:cs typeface="Arial"/>
              <a:sym typeface="Arial"/>
            </a:endParaRPr>
          </a:p>
        </p:txBody>
      </p:sp>
      <p:pic>
        <p:nvPicPr>
          <p:cNvPr id="369" name="Google Shape;369;p74" descr="Obsah obrázku osoba, interiér, oblečení, zeď&#10;&#10;Popis se vygeneroval automaticky."/>
          <p:cNvPicPr preferRelativeResize="0"/>
          <p:nvPr/>
        </p:nvPicPr>
        <p:blipFill rotWithShape="1">
          <a:blip r:embed="rId3">
            <a:alphaModFix/>
          </a:blip>
          <a:srcRect t="4556" b="23820"/>
          <a:stretch>
            <a:fillRect/>
          </a:stretch>
        </p:blipFill>
        <p:spPr>
          <a:xfrm>
            <a:off x="2063817" y="546010"/>
            <a:ext cx="5771078" cy="58120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836</Words>
  <Application>Microsoft Office PowerPoint</Application>
  <PresentationFormat>Předvádění na obrazovce (4:3)</PresentationFormat>
  <Paragraphs>82</Paragraphs>
  <Slides>15</Slides>
  <Notes>14</Notes>
  <HiddenSlides>0</HiddenSlides>
  <MMClips>0</MMClips>
  <ScaleCrop>false</ScaleCrop>
  <HeadingPairs>
    <vt:vector size="6" baseType="variant">
      <vt:variant>
        <vt:lpstr>Použitá písma</vt:lpstr>
      </vt:variant>
      <vt:variant>
        <vt:i4>5</vt:i4>
      </vt:variant>
      <vt:variant>
        <vt:lpstr>Motiv</vt:lpstr>
      </vt:variant>
      <vt:variant>
        <vt:i4>5</vt:i4>
      </vt:variant>
      <vt:variant>
        <vt:lpstr>Nadpisy snímků</vt:lpstr>
      </vt:variant>
      <vt:variant>
        <vt:i4>15</vt:i4>
      </vt:variant>
    </vt:vector>
  </HeadingPairs>
  <TitlesOfParts>
    <vt:vector size="25" baseType="lpstr">
      <vt:lpstr>Constantia</vt:lpstr>
      <vt:lpstr>Arial</vt:lpstr>
      <vt:lpstr>Calibri</vt:lpstr>
      <vt:lpstr>Noto Sans Symbols</vt:lpstr>
      <vt:lpstr>Times New Roman</vt:lpstr>
      <vt:lpstr>Office Theme</vt:lpstr>
      <vt:lpstr>Office Theme</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Patrik Simon</dc:creator>
  <cp:lastModifiedBy>simonova hana</cp:lastModifiedBy>
  <cp:revision>3</cp:revision>
  <dcterms:modified xsi:type="dcterms:W3CDTF">2026-01-26T17:19:42Z</dcterms:modified>
</cp:coreProperties>
</file>