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D310B-AE9D-7B4B-BE6D-8FB47161D956}" v="9" dt="2025-12-13T07:24:38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B3B4-FC23-55B1-4F49-2DC7A015C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CDE83-48B8-41C9-53F5-ACC0CAC27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70BA8-85B7-C86C-D0C1-01F031A6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491E7-9589-D838-FB2A-A79E932D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D4AB3-E055-B18F-D020-018FB00A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4653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68D9-277B-16EF-9152-75FD6777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DDE94-CDA4-E563-F8BE-A274E82E9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40ACF-264F-8FB3-70B7-D3D2381A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16E6D-EACB-5EAA-E83B-87F9878D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0EAB3-1DF0-452B-65FF-5BE7F5AA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7914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B1C9E-AF97-02C2-B3E2-93C9121C7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ECB3C-1934-6C29-DCC7-9B77CCC3F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F34CB-920C-9AD8-C35C-72EA03DE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861B3-C1C7-E5B8-89E0-57624A02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D6A68-9442-9512-313E-0AEF6F87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8120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F80A-1233-6396-055D-F1E6D6E6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0549-5A6E-EE56-860A-3C7FDC5E3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AC72A-3433-8454-786A-85C9006D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5073C-7D81-D2E4-36E8-380FADD9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C2A3-C956-5272-A815-E92E0E91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6882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776F-0E47-B048-FD21-61667FCE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7336D-3F62-8160-D20C-3DBEE3D97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354BB-55A2-0DDA-F32E-FF257AD2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EC460-ADF4-E70F-EA8A-E834210C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C7D6-D8A5-41F2-21B6-4DB73794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137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E0AC-6634-F716-6E77-2C5590A7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3D27A-6898-E261-A671-BC006EF56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C4140-C148-79C6-F048-D1287EA7B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A13E1-AC25-54B0-FF2C-309C7FD7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FB24A-C241-3CA4-436A-1F2E8E30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63FDA-12FA-14B2-7EB8-BA7EF985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5409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C579-2806-8C1C-2758-697E4CD8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2D152-EDA0-ADB7-BFF1-5B53F9028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19C8E-126D-7CC7-5B02-BB6CDDE47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A8058-44B8-E39B-1800-6368F8FE5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C89DD-5688-2C0D-61D3-913672D94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85A11-1596-42AB-58E8-7C72435B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0F12B-F57E-1773-442E-FBDE9D6B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5B7BC-859C-596D-0BD5-F2965C40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8016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89FC-1530-6C70-D7DC-D3E35912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B3987-856C-B6C1-C075-8DE9022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2F981-A163-BB18-8C78-8725376F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93070-2679-BD30-D0EA-6772B2A21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5268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38346-66CD-DD7E-C1A0-0F62F436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F7092-3C8C-48FD-27B9-053684E9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5626B-8FB9-4520-0DA9-1D46A77D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8975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2382-C184-ABA6-1D60-35A9CB75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3987-3951-B71C-DB64-39E854D4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D9F42-455E-1DF9-3220-E4EA0D4A6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243C3-F99E-E7B4-0106-0A010216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90C6A-3823-B48C-6C80-B5296F10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EF1D0-2E55-903D-72ED-70C63C1B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3091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4DAC-B417-2952-DABD-BF5FE01F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3113C-B845-5573-D206-9E5F9789B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AD346-0565-F5BE-3A1B-6C0330AB5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10CD0-2C55-963D-6949-63272540B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F4139-367A-43F5-82D1-D4856D38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12D0D-471F-8714-BD4B-A67761DB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9836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03D9BD-86FF-ED35-D7F0-F7E382DB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3F7BA-81A3-36A6-39FA-ACFCAF842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30E7E-D704-D4DF-4AF2-468D86652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1A02F4-29D4-8142-A20E-4D0B7CA17A27}" type="datetimeFigureOut">
              <a:rPr lang="en-CZ" smtClean="0"/>
              <a:t>01/26/2026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C0899-737F-E5D3-DEB2-6B8D735B7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A49D4-71E4-BB03-2B53-A8FA4C4E0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2EFBA3-DD4D-B34B-B435-758E603BB6EE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5866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7" descr="Obsah obrázku Vínově červená, Obdélník, červená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3664"/>
            <a:ext cx="6858000" cy="120580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Obrázek 6" descr="Obsah obrázku snímek obrazovky, Písmo, Elektricky modrá, Grafik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11" y="938238"/>
            <a:ext cx="2619482" cy="102899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ovéPole 10"/>
          <p:cNvSpPr txBox="1"/>
          <p:nvPr/>
        </p:nvSpPr>
        <p:spPr>
          <a:xfrm>
            <a:off x="2878352" y="2524307"/>
            <a:ext cx="6446087" cy="71558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100" b="1" dirty="0">
                <a:solidFill>
                  <a:srgbClr val="000000"/>
                </a:solidFill>
                <a:latin typeface="Calibri"/>
              </a:rPr>
              <a:t>ID mobility: </a:t>
            </a:r>
            <a:r>
              <a:rPr lang="cs-CZ" sz="2100" b="1" dirty="0">
                <a:solidFill>
                  <a:srgbClr val="000000"/>
                </a:solidFill>
                <a:latin typeface="Calibri"/>
              </a:rPr>
              <a:t>SHORT-01</a:t>
            </a:r>
            <a:r>
              <a:rPr lang="cs-CZ" sz="2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/>
            </a:r>
            <a:br>
              <a:rPr lang="cs-CZ" sz="2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r>
              <a:rPr lang="cs-CZ" sz="2100" b="1" dirty="0">
                <a:solidFill>
                  <a:srgbClr val="000000"/>
                </a:solidFill>
                <a:latin typeface="Calibri"/>
              </a:rPr>
              <a:t>Číslo projektu: 2024-1-CZ01-KA122-VET-000230261</a:t>
            </a:r>
          </a:p>
        </p:txBody>
      </p:sp>
      <p:sp>
        <p:nvSpPr>
          <p:cNvPr id="7" name="TextovéPole 13"/>
          <p:cNvSpPr txBox="1"/>
          <p:nvPr/>
        </p:nvSpPr>
        <p:spPr>
          <a:xfrm>
            <a:off x="4512220" y="3309844"/>
            <a:ext cx="2392673" cy="117724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Constant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000000"/>
                </a:solidFill>
                <a:latin typeface="Constantia"/>
              </a:rPr>
              <a:t>Italská krása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893" y="5128114"/>
            <a:ext cx="3145502" cy="10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hair straightener&#10;&#10;Description automatically generated">
            <a:extLst>
              <a:ext uri="{FF2B5EF4-FFF2-40B4-BE49-F238E27FC236}">
                <a16:creationId xmlns:a16="http://schemas.microsoft.com/office/drawing/2014/main" id="{994BDF9A-6AC1-74ED-4F1F-53C097326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86" t="11176" r="3247" b="15882"/>
          <a:stretch/>
        </p:blipFill>
        <p:spPr>
          <a:xfrm>
            <a:off x="448614" y="0"/>
            <a:ext cx="11636133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16FFF06-2DDD-C73E-9C3B-BF6427E7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88" t="11964" r="3456" b="16572"/>
          <a:stretch/>
        </p:blipFill>
        <p:spPr>
          <a:xfrm>
            <a:off x="520142" y="615846"/>
            <a:ext cx="11151715" cy="61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6423DF5-59BF-BE86-D394-45C16504D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59" t="12458" r="3518" b="16124"/>
          <a:stretch/>
        </p:blipFill>
        <p:spPr>
          <a:xfrm>
            <a:off x="449017" y="537883"/>
            <a:ext cx="11293966" cy="625288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48F77FD-C2DB-7D25-EBB6-1E7A9EB6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31" t="72248" r="38927" b="24614"/>
          <a:stretch/>
        </p:blipFill>
        <p:spPr>
          <a:xfrm rot="21097656">
            <a:off x="5276000" y="3869416"/>
            <a:ext cx="182899" cy="2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1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EE5FE6A-D97B-7D78-89B1-EA4006AB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59" t="11349" r="3691" b="16955"/>
          <a:stretch/>
        </p:blipFill>
        <p:spPr>
          <a:xfrm>
            <a:off x="169915" y="256467"/>
            <a:ext cx="11852169" cy="660153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23CFE4B-981E-29AB-14C6-BDC73761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55" t="52549" r="62168" b="43411"/>
          <a:stretch/>
        </p:blipFill>
        <p:spPr>
          <a:xfrm>
            <a:off x="1894115" y="2907533"/>
            <a:ext cx="125604" cy="36178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91D809D-F677-B0DD-7490-36B9F28B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55" t="52549" r="62168" b="43411"/>
          <a:stretch/>
        </p:blipFill>
        <p:spPr>
          <a:xfrm>
            <a:off x="3883689" y="4289181"/>
            <a:ext cx="125604" cy="3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4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FE74548-3863-01BB-DFC3-9384E547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90" t="26581" r="52121" b="12502"/>
          <a:stretch/>
        </p:blipFill>
        <p:spPr>
          <a:xfrm>
            <a:off x="430306" y="486696"/>
            <a:ext cx="4679576" cy="5534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B0875-FBF8-7BEE-53A1-00D60C222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93" t="21592" r="7497" b="19446"/>
          <a:stretch/>
        </p:blipFill>
        <p:spPr>
          <a:xfrm>
            <a:off x="5386168" y="756938"/>
            <a:ext cx="6498251" cy="5344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E44D4-24A5-C48C-2DEA-1508C175CF33}"/>
              </a:ext>
            </a:extLst>
          </p:cNvPr>
          <p:cNvSpPr txBox="1"/>
          <p:nvPr/>
        </p:nvSpPr>
        <p:spPr>
          <a:xfrm>
            <a:off x="2048255" y="2106778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8E396-9D45-CC63-55A2-A79ED33086E0}"/>
              </a:ext>
            </a:extLst>
          </p:cNvPr>
          <p:cNvSpPr txBox="1"/>
          <p:nvPr/>
        </p:nvSpPr>
        <p:spPr>
          <a:xfrm>
            <a:off x="3702779" y="2106778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85438-B621-87BB-4EC6-CD30AEDDFBE8}"/>
              </a:ext>
            </a:extLst>
          </p:cNvPr>
          <p:cNvSpPr txBox="1"/>
          <p:nvPr/>
        </p:nvSpPr>
        <p:spPr>
          <a:xfrm>
            <a:off x="2562901" y="4621987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A9BD1-16B1-40BE-FCDE-E762452A85B5}"/>
              </a:ext>
            </a:extLst>
          </p:cNvPr>
          <p:cNvSpPr txBox="1"/>
          <p:nvPr/>
        </p:nvSpPr>
        <p:spPr>
          <a:xfrm>
            <a:off x="3073672" y="5420563"/>
            <a:ext cx="34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1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</Words>
  <Application>Microsoft Office PowerPoint</Application>
  <PresentationFormat>Širokoúhlá obrazovka</PresentationFormat>
  <Paragraphs>7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Constantia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Verner</dc:creator>
  <cp:lastModifiedBy>simonova hana</cp:lastModifiedBy>
  <cp:revision>4</cp:revision>
  <dcterms:created xsi:type="dcterms:W3CDTF">2025-12-13T07:01:23Z</dcterms:created>
  <dcterms:modified xsi:type="dcterms:W3CDTF">2026-01-26T17:20:49Z</dcterms:modified>
</cp:coreProperties>
</file>