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75" r:id="rId4"/>
    <p:sldId id="262" r:id="rId5"/>
    <p:sldId id="263" r:id="rId6"/>
    <p:sldId id="261" r:id="rId7"/>
    <p:sldId id="265" r:id="rId8"/>
    <p:sldId id="266" r:id="rId9"/>
    <p:sldId id="267" r:id="rId10"/>
    <p:sldId id="271" r:id="rId11"/>
    <p:sldId id="272" r:id="rId12"/>
    <p:sldId id="269" r:id="rId13"/>
    <p:sldId id="268" r:id="rId14"/>
    <p:sldId id="25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8858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22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79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08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477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2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68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78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392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67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31DD2B8-490A-9F47-BA76-8E36D22ED41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22FD7DA-2B40-834F-AF79-891712B508E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745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664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1" y="938238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2" y="2524307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 smtClean="0">
                <a:solidFill>
                  <a:srgbClr val="000000"/>
                </a:solidFill>
                <a:latin typeface="Calibri"/>
              </a:rPr>
              <a:t>SHORT-02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898" y="5046785"/>
            <a:ext cx="2954272" cy="9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68915-BA2A-55C4-BAF9-4534DD76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538" y="815974"/>
            <a:ext cx="102842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Jak </a:t>
            </a:r>
            <a:r>
              <a:rPr lang="en-US" sz="4000" dirty="0" err="1">
                <a:latin typeface="Algerian" panose="04020705040A02060702" pitchFamily="82" charset="0"/>
              </a:rPr>
              <a:t>aplikovat</a:t>
            </a:r>
            <a:r>
              <a:rPr lang="en-US" sz="4000" dirty="0">
                <a:latin typeface="Algerian" panose="04020705040A02060702" pitchFamily="82" charset="0"/>
              </a:rPr>
              <a:t> </a:t>
            </a:r>
            <a:r>
              <a:rPr lang="en-US" sz="4000" dirty="0" err="1">
                <a:latin typeface="Algerian" panose="04020705040A02060702" pitchFamily="82" charset="0"/>
              </a:rPr>
              <a:t>pŘípravky</a:t>
            </a:r>
            <a:r>
              <a:rPr lang="en-US" sz="4000" dirty="0">
                <a:latin typeface="Algerian" panose="04020705040A02060702" pitchFamily="82" charset="0"/>
              </a:rPr>
              <a:t> na </a:t>
            </a:r>
            <a:r>
              <a:rPr lang="en-US" sz="4000" dirty="0" err="1">
                <a:latin typeface="Algerian" panose="04020705040A02060702" pitchFamily="82" charset="0"/>
              </a:rPr>
              <a:t>kudrnaté</a:t>
            </a:r>
            <a:r>
              <a:rPr lang="en-US" sz="4000" dirty="0">
                <a:latin typeface="Algerian" panose="04020705040A02060702" pitchFamily="82" charset="0"/>
              </a:rPr>
              <a:t> </a:t>
            </a:r>
            <a:r>
              <a:rPr lang="en-US" sz="4000" dirty="0" err="1">
                <a:latin typeface="Algerian" panose="04020705040A02060702" pitchFamily="82" charset="0"/>
              </a:rPr>
              <a:t>vlasy</a:t>
            </a:r>
            <a:r>
              <a:rPr lang="en-US" sz="4000" dirty="0">
                <a:latin typeface="Algerian" panose="04020705040A02060702" pitchFamily="82" charset="0"/>
              </a:rPr>
              <a:t> </a:t>
            </a:r>
            <a:endParaRPr lang="cs-CZ" sz="4000" dirty="0">
              <a:latin typeface="Algerian" panose="04020705040A02060702" pitchFamily="8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0E0D5-F0FF-9B89-0A8E-C7AC35B1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538" y="2141537"/>
            <a:ext cx="9265536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Vlasy by měly být vlhké: Kudrnaté vlasy jsou nejlépe ošetřeny, když jsou vlhké. Nejlepší je aplikovat přípravky hned po mytí, kdy jsou vlasy ještě mokré nebo vlhké, protože to pomáhá uzamknout vlhkost.</a:t>
            </a:r>
            <a:endParaRPr lang="en-US" dirty="0"/>
          </a:p>
          <a:p>
            <a:r>
              <a:rPr lang="cs-CZ" dirty="0"/>
              <a:t>Tepelná ochrana (pokud je nutná): Pokud budete vlasy </a:t>
            </a:r>
            <a:r>
              <a:rPr lang="cs-CZ" dirty="0" err="1"/>
              <a:t>fénovat</a:t>
            </a:r>
            <a:r>
              <a:rPr lang="cs-CZ" dirty="0"/>
              <a:t> nebo jinak tepelně upravovat, začněte s tepelnou ochranou, aby vlasy nebyly poškozené.</a:t>
            </a:r>
            <a:endParaRPr lang="en-US" dirty="0"/>
          </a:p>
          <a:p>
            <a:r>
              <a:rPr lang="cs-CZ" dirty="0" err="1"/>
              <a:t>Leave-in</a:t>
            </a:r>
            <a:r>
              <a:rPr lang="cs-CZ" dirty="0"/>
              <a:t> kondicionér: Aplikujte </a:t>
            </a:r>
            <a:r>
              <a:rPr lang="cs-CZ" dirty="0" err="1"/>
              <a:t>leave-in</a:t>
            </a:r>
            <a:r>
              <a:rPr lang="cs-CZ" dirty="0"/>
              <a:t> kondicionér, který vlasy hydratuje a usnadňuje jejich rozčesávání. Jemně vmasírujte do celé délky vlasů, zaměřte se především na konečky, které jsou nejvíce náchylné k suchosti.</a:t>
            </a:r>
            <a:endParaRPr lang="en-US" dirty="0"/>
          </a:p>
          <a:p>
            <a:r>
              <a:rPr lang="cs-CZ" dirty="0"/>
              <a:t>Krémy nebo </a:t>
            </a:r>
            <a:r>
              <a:rPr lang="cs-CZ" dirty="0" err="1"/>
              <a:t>stylingové</a:t>
            </a:r>
            <a:r>
              <a:rPr lang="cs-CZ" dirty="0"/>
              <a:t> produkty: Po kondicionéru aplikujte krém nebo pěnu určenou pro definici </a:t>
            </a:r>
            <a:r>
              <a:rPr lang="cs-CZ" dirty="0" err="1"/>
              <a:t>kudrlin</a:t>
            </a:r>
            <a:r>
              <a:rPr lang="cs-CZ" dirty="0"/>
              <a:t>. Krém pomůže </a:t>
            </a:r>
            <a:r>
              <a:rPr lang="cs-CZ" dirty="0" err="1"/>
              <a:t>kudrliny</a:t>
            </a:r>
            <a:r>
              <a:rPr lang="cs-CZ" dirty="0"/>
              <a:t> zjemnit a usměrnit. Rovnoměrně ho rozprostřete po vlasech.</a:t>
            </a:r>
            <a:endParaRPr lang="en-US" dirty="0"/>
          </a:p>
          <a:p>
            <a:r>
              <a:rPr lang="cs-CZ" dirty="0"/>
              <a:t>Gel na kudrny: Pokud chcete, aby vaše </a:t>
            </a:r>
            <a:r>
              <a:rPr lang="cs-CZ" dirty="0" err="1"/>
              <a:t>kudrliny</a:t>
            </a:r>
            <a:r>
              <a:rPr lang="cs-CZ" dirty="0"/>
              <a:t> byly pevnější a déle držely tvar, můžete použít stylingový gel. Naneste ho do vlasů a prsty lehce promačkejte jednotlivé prameny, čímž zvýrazníte jejich přirozený tvar.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63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F3451-9118-BCA2-F03E-64A8C5B91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27221"/>
            <a:ext cx="9601200" cy="1485900"/>
          </a:xfrm>
        </p:spPr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Technika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3CEDA-38B7-8AD1-7BFF-4063797DE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Rozčesání hřebenem se širokými zuby: Po aplikaci </a:t>
            </a:r>
            <a:r>
              <a:rPr lang="cs-CZ" dirty="0" err="1"/>
              <a:t>leave-in</a:t>
            </a:r>
            <a:r>
              <a:rPr lang="cs-CZ" dirty="0"/>
              <a:t> kondicionéru jemně rozčešte vlasy hřebenem se širokými zuby nebo prsty, abyste přípravek rovnoměrně rozetřeli po celé délce vlasů a odstranili zamotané prameny.</a:t>
            </a:r>
            <a:endParaRPr lang="en-US" dirty="0"/>
          </a:p>
          <a:p>
            <a:r>
              <a:rPr lang="cs-CZ" dirty="0"/>
              <a:t>„</a:t>
            </a:r>
            <a:r>
              <a:rPr lang="cs-CZ" dirty="0" err="1"/>
              <a:t>Scrunching</a:t>
            </a:r>
            <a:r>
              <a:rPr lang="cs-CZ" dirty="0"/>
              <a:t>“ (mačkání vlasů): Po aplikaci krému nebo gelu lehce mačkejte vlasy směrem k hlavě (</a:t>
            </a:r>
            <a:r>
              <a:rPr lang="cs-CZ" dirty="0" err="1"/>
              <a:t>scrunching</a:t>
            </a:r>
            <a:r>
              <a:rPr lang="cs-CZ" dirty="0"/>
              <a:t>), abyste podpořili tvorbu </a:t>
            </a:r>
            <a:r>
              <a:rPr lang="cs-CZ" dirty="0" err="1"/>
              <a:t>kudrlin</a:t>
            </a:r>
            <a:r>
              <a:rPr lang="cs-CZ" dirty="0"/>
              <a:t>. Tento krok je zásadní pro definici </a:t>
            </a:r>
            <a:r>
              <a:rPr lang="cs-CZ" dirty="0" err="1"/>
              <a:t>kudrlin</a:t>
            </a:r>
            <a:r>
              <a:rPr lang="cs-CZ" dirty="0"/>
              <a:t>.	</a:t>
            </a:r>
            <a:endParaRPr lang="en-US" dirty="0"/>
          </a:p>
          <a:p>
            <a:r>
              <a:rPr lang="cs-CZ" dirty="0"/>
              <a:t>Rozdělení do sekcí: U delších nebo hustších vlasů je dobré vlasy rozdělit na několik sekcí, aby se přípravky lépe aplikovaly a dostaly všude.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1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858B7-EF4F-BF74-3C90-4DE5ABB5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58" y="517509"/>
            <a:ext cx="11353800" cy="1611175"/>
          </a:xfrm>
        </p:spPr>
        <p:txBody>
          <a:bodyPr/>
          <a:lstStyle/>
          <a:p>
            <a:r>
              <a:rPr lang="en-US" dirty="0" err="1">
                <a:latin typeface="Algerian" panose="04020705040A02060702" pitchFamily="82" charset="0"/>
              </a:rPr>
              <a:t>Foukání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pŘes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difuzér</a:t>
            </a:r>
            <a:r>
              <a:rPr lang="en-US" dirty="0">
                <a:latin typeface="Algerian" panose="04020705040A02060702" pitchFamily="82" charset="0"/>
              </a:rPr>
              <a:t> 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(</a:t>
            </a:r>
            <a:r>
              <a:rPr lang="en-US" dirty="0" err="1">
                <a:latin typeface="Algerian" panose="04020705040A02060702" pitchFamily="82" charset="0"/>
              </a:rPr>
              <a:t>podrobnĚjší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popis</a:t>
            </a:r>
            <a:r>
              <a:rPr lang="en-US" dirty="0">
                <a:latin typeface="Algerian" panose="04020705040A02060702" pitchFamily="82" charset="0"/>
              </a:rPr>
              <a:t>) 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1C26C-FD5E-AA05-2855-E28F5307C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758" y="1864516"/>
            <a:ext cx="9418373" cy="484183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Připevněte difuzér: Na fén nasaďte difuzér (nástavec s větším talířem a otvory, který šíří teplo rovnoměrně)</a:t>
            </a:r>
            <a:r>
              <a:rPr lang="en-US" dirty="0"/>
              <a:t>. </a:t>
            </a:r>
          </a:p>
          <a:p>
            <a:r>
              <a:rPr lang="cs-CZ" dirty="0"/>
              <a:t>Nízká teplota a rychlost: Nastavte fén na nízkou nebo střední teplotu a nízkou rychlost, aby se vlasy nepřesušily a neztratily tvar kudrlin.</a:t>
            </a:r>
            <a:endParaRPr lang="en-US" dirty="0"/>
          </a:p>
          <a:p>
            <a:r>
              <a:rPr lang="cs-CZ" dirty="0"/>
              <a:t>Naklánění hlavy: Pro dosažení objemu nakloňte hlavu na stranu nebo dolů. Pomůže to nadzvednout vlasy od kořínků. </a:t>
            </a:r>
          </a:p>
          <a:p>
            <a:r>
              <a:rPr lang="cs-CZ" dirty="0"/>
              <a:t>Aplikace difuzéru: Jemně přiložte difuzér k pokožce hlavy a vlasy nadzvedejte směrem k hlavě. Kudrliny by měly spočívat na difuzéru, kde se mohou přirozeně sušit. </a:t>
            </a:r>
          </a:p>
          <a:p>
            <a:r>
              <a:rPr lang="cs-CZ" dirty="0"/>
              <a:t>Foukání vlasů: Držte difuzér v jedné oblasti po dobu 10–15 sekund, dokud vlasy nezačnou schnout. Poté přesuňte difuzér na další část hlavy. Opakujte, dokud nejsou vlasy téměř suché.</a:t>
            </a:r>
            <a:endParaRPr lang="en-US" dirty="0"/>
          </a:p>
          <a:p>
            <a:r>
              <a:rPr lang="cs-CZ" dirty="0"/>
              <a:t>Dokončení a úprava:Finální dosušení: Jakmile jsou vlasy z 80–90 % suché, můžete je nechat doschnout na vzduchu, aby se zabránilo jejich přesušení. </a:t>
            </a:r>
          </a:p>
          <a:p>
            <a:r>
              <a:rPr lang="cs-CZ" dirty="0"/>
              <a:t>Úprava rukama: Po vysušení vlasy jemně promačkejte prsty, aby se oddělily jednotlivé kudrliny a dodal se přirozený vzhled. Pokud máte pocit, že jsou vlasy příliš ztuhlé z použitého produktu, můžete je lehce promnout rukama s trochou oleje.</a:t>
            </a:r>
          </a:p>
        </p:txBody>
      </p:sp>
    </p:spTree>
    <p:extLst>
      <p:ext uri="{BB962C8B-B14F-4D97-AF65-F5344CB8AC3E}">
        <p14:creationId xmlns:p14="http://schemas.microsoft.com/office/powerpoint/2010/main" val="94668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2822C-3ACD-1421-3475-BBA5AD3E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872" y="636082"/>
            <a:ext cx="10757802" cy="1325563"/>
          </a:xfrm>
        </p:spPr>
        <p:txBody>
          <a:bodyPr/>
          <a:lstStyle/>
          <a:p>
            <a:r>
              <a:rPr lang="en-US" dirty="0" err="1">
                <a:latin typeface="Algerian" panose="04020705040A02060702" pitchFamily="82" charset="0"/>
              </a:rPr>
              <a:t>Foukání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pŘes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difuzér</a:t>
            </a:r>
            <a:r>
              <a:rPr lang="en-US" dirty="0">
                <a:latin typeface="Algerian" panose="04020705040A02060702" pitchFamily="82" charset="0"/>
              </a:rPr>
              <a:t> (</a:t>
            </a:r>
            <a:r>
              <a:rPr lang="en-US" dirty="0" err="1">
                <a:latin typeface="Algerian" panose="04020705040A02060702" pitchFamily="82" charset="0"/>
              </a:rPr>
              <a:t>foto</a:t>
            </a:r>
            <a:r>
              <a:rPr lang="en-US" dirty="0">
                <a:latin typeface="Algerian" panose="04020705040A02060702" pitchFamily="82" charset="0"/>
              </a:rPr>
              <a:t>) </a:t>
            </a:r>
            <a:endParaRPr lang="cs-CZ" dirty="0">
              <a:latin typeface="Algerian" panose="04020705040A02060702" pitchFamily="82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8B33E4B-0E58-29F9-75C8-D4F83260E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9910" b="2272"/>
          <a:stretch/>
        </p:blipFill>
        <p:spPr>
          <a:xfrm>
            <a:off x="1502727" y="1643137"/>
            <a:ext cx="2880997" cy="4693081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72965C-16E5-B46F-ABFD-A6E3ECEEE6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r="9701"/>
          <a:stretch/>
        </p:blipFill>
        <p:spPr>
          <a:xfrm>
            <a:off x="4757738" y="1682248"/>
            <a:ext cx="2880997" cy="47406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699FCB-FC7F-3553-B40F-F86C73B762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r="9854"/>
          <a:stretch/>
        </p:blipFill>
        <p:spPr>
          <a:xfrm>
            <a:off x="8110353" y="1656150"/>
            <a:ext cx="2771775" cy="47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C94EC-9BB6-ED58-1D47-E2E93EC6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39" y="378733"/>
            <a:ext cx="11004061" cy="1432271"/>
          </a:xfrm>
        </p:spPr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ČESKÝ VLAS VS ITALSKÝ VLAS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D8A559-5DCE-E92F-01E0-B363F88C8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171" y="1314540"/>
            <a:ext cx="10515600" cy="4977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b="1" i="0" dirty="0">
                <a:effectLst/>
                <a:latin typeface="UICTFontTextStyleBody"/>
              </a:rPr>
              <a:t>1. Textura a tloušťka:</a:t>
            </a:r>
            <a:endParaRPr lang="cs-CZ" sz="2200" b="1" dirty="0">
              <a:effectLst/>
              <a:latin typeface=".AppleSystemUIFont"/>
            </a:endParaRPr>
          </a:p>
          <a:p>
            <a:r>
              <a:rPr lang="cs-CZ" sz="2200" b="0" i="0" dirty="0">
                <a:effectLst/>
                <a:latin typeface="UICTFontTextStyleBody"/>
              </a:rPr>
              <a:t>České vlasy: Obecně mají jemnější a tenčí strukturu. Jsou často hladší a méně kudrnaté.</a:t>
            </a:r>
            <a:endParaRPr lang="cs-CZ" sz="2200" dirty="0">
              <a:effectLst/>
              <a:latin typeface=".AppleSystemUIFont"/>
            </a:endParaRPr>
          </a:p>
          <a:p>
            <a:r>
              <a:rPr lang="cs-CZ" sz="2200" b="0" i="0" dirty="0">
                <a:effectLst/>
                <a:latin typeface="UICTFontTextStyleBody"/>
              </a:rPr>
              <a:t>Italské vlasy: Bývají silnější a hrubší. Mají tendenci být více kudrnaté nebo vlnité.</a:t>
            </a:r>
            <a:endParaRPr lang="cs-CZ" sz="2200" dirty="0">
              <a:effectLst/>
              <a:latin typeface=".AppleSystemUIFont"/>
            </a:endParaRPr>
          </a:p>
          <a:p>
            <a:pPr marL="0" indent="0">
              <a:buNone/>
            </a:pPr>
            <a:endParaRPr lang="cs-CZ" sz="2200" b="0" i="0" dirty="0">
              <a:effectLst/>
              <a:latin typeface="UICTFontTextStyleBody"/>
            </a:endParaRPr>
          </a:p>
          <a:p>
            <a:pPr marL="0" indent="0">
              <a:buNone/>
            </a:pPr>
            <a:r>
              <a:rPr lang="cs-CZ" sz="2200" b="1" i="0" dirty="0">
                <a:effectLst/>
                <a:latin typeface="UICTFontTextStyleBody"/>
              </a:rPr>
              <a:t>2. Způsob růstu</a:t>
            </a:r>
            <a:endParaRPr lang="cs-CZ" sz="2200" b="1" dirty="0">
              <a:effectLst/>
              <a:latin typeface=".AppleSystemUIFont"/>
            </a:endParaRPr>
          </a:p>
          <a:p>
            <a:r>
              <a:rPr lang="cs-CZ" sz="2200" b="0" i="0" dirty="0">
                <a:effectLst/>
                <a:latin typeface="UICTFontTextStyleBody"/>
              </a:rPr>
              <a:t>České vlasy: Většinou rostou rovně nebo jen s mírnou vlnou.</a:t>
            </a:r>
            <a:endParaRPr lang="cs-CZ" sz="2200" dirty="0">
              <a:effectLst/>
              <a:latin typeface=".AppleSystemUIFont"/>
            </a:endParaRPr>
          </a:p>
          <a:p>
            <a:r>
              <a:rPr lang="cs-CZ" sz="2200" b="0" i="0" dirty="0">
                <a:effectLst/>
                <a:latin typeface="UICTFontTextStyleBody"/>
              </a:rPr>
              <a:t>Italské vlasy: Mají tendenci růst více vlnitě nebo kudrnatě, což je dáno genetickými faktory.</a:t>
            </a:r>
          </a:p>
          <a:p>
            <a:pPr marL="0" indent="0">
              <a:buNone/>
            </a:pPr>
            <a:endParaRPr lang="cs-CZ" sz="2200" dirty="0">
              <a:effectLst/>
              <a:latin typeface=".AppleSystemUIFont"/>
            </a:endParaRPr>
          </a:p>
          <a:p>
            <a:pPr marL="0" indent="0">
              <a:buNone/>
            </a:pPr>
            <a:r>
              <a:rPr lang="cs-CZ" sz="2200" b="1" i="0" dirty="0">
                <a:effectLst/>
                <a:latin typeface="UICTFontTextStyleBody"/>
              </a:rPr>
              <a:t>3. Barva a pigmentace</a:t>
            </a:r>
            <a:endParaRPr lang="cs-CZ" sz="2200" b="1" dirty="0">
              <a:effectLst/>
              <a:latin typeface=".AppleSystemUIFont"/>
            </a:endParaRPr>
          </a:p>
          <a:p>
            <a:r>
              <a:rPr lang="cs-CZ" sz="2200" b="0" i="0" dirty="0">
                <a:effectLst/>
                <a:latin typeface="UICTFontTextStyleBody"/>
              </a:rPr>
              <a:t>České vlasy: Často se vyskytují v světlejších odstínech, jako je blond, světle hnědá nebo světlá hnědá.</a:t>
            </a:r>
            <a:endParaRPr lang="cs-CZ" sz="2200" dirty="0">
              <a:effectLst/>
              <a:latin typeface=".AppleSystemUIFont"/>
            </a:endParaRPr>
          </a:p>
          <a:p>
            <a:r>
              <a:rPr lang="cs-CZ" sz="2200" b="0" i="0" dirty="0">
                <a:effectLst/>
                <a:latin typeface="UICTFontTextStyleBody"/>
              </a:rPr>
              <a:t> Italské vlasy: Obvykle mají tmavší odstíny, jako je tmavě hnědá nebo černá.</a:t>
            </a:r>
            <a:endParaRPr lang="cs-CZ" sz="2200" dirty="0">
              <a:effectLst/>
              <a:latin typeface=".AppleSystemUIFont"/>
            </a:endParaRPr>
          </a:p>
          <a:p>
            <a:endParaRPr lang="cs-CZ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211858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8F1EC-39CE-ADB2-B720-27C43F0B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66" y="1121023"/>
            <a:ext cx="10515600" cy="1325563"/>
          </a:xfrm>
        </p:spPr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TEXTURA A HUSTOTA </a:t>
            </a:r>
            <a:br>
              <a:rPr lang="cs-CZ" dirty="0">
                <a:latin typeface="Algerian" panose="04020705040A02060702" pitchFamily="82" charset="0"/>
              </a:rPr>
            </a:br>
            <a:r>
              <a:rPr lang="cs-CZ" dirty="0" err="1">
                <a:latin typeface="Algerian" panose="04020705040A02060702" pitchFamily="82" charset="0"/>
              </a:rPr>
              <a:t>ČeskÝCH</a:t>
            </a:r>
            <a:r>
              <a:rPr lang="cs-CZ" dirty="0">
                <a:latin typeface="Algerian" panose="04020705040A02060702" pitchFamily="82" charset="0"/>
              </a:rPr>
              <a:t> </a:t>
            </a:r>
            <a:r>
              <a:rPr lang="cs-CZ" dirty="0" err="1">
                <a:latin typeface="Algerian" panose="04020705040A02060702" pitchFamily="82" charset="0"/>
              </a:rPr>
              <a:t>vlasŮ</a:t>
            </a:r>
            <a:r>
              <a:rPr lang="cs-CZ" dirty="0">
                <a:latin typeface="Algerian" panose="04020705040A02060702" pitchFamily="82" charset="0"/>
              </a:rPr>
              <a:t> vs </a:t>
            </a:r>
            <a:r>
              <a:rPr lang="cs-CZ" dirty="0" err="1">
                <a:latin typeface="Algerian" panose="04020705040A02060702" pitchFamily="82" charset="0"/>
              </a:rPr>
              <a:t>ItalskÝCH</a:t>
            </a:r>
            <a:r>
              <a:rPr lang="cs-CZ" dirty="0">
                <a:latin typeface="Algerian" panose="04020705040A02060702" pitchFamily="82" charset="0"/>
              </a:rPr>
              <a:t> </a:t>
            </a:r>
            <a:r>
              <a:rPr lang="cs-CZ" dirty="0" err="1">
                <a:latin typeface="Algerian" panose="04020705040A02060702" pitchFamily="82" charset="0"/>
              </a:rPr>
              <a:t>vlasŮ</a:t>
            </a:r>
            <a:r>
              <a:rPr lang="cs-CZ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1B7217-63FF-9378-2619-86C7434AB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592" y="2850633"/>
            <a:ext cx="10183250" cy="5772687"/>
          </a:xfrm>
        </p:spPr>
        <p:txBody>
          <a:bodyPr/>
          <a:lstStyle/>
          <a:p>
            <a:r>
              <a:rPr lang="cs-CZ" dirty="0"/>
              <a:t>České vlasy: Vlasy středoevropského typu bývají obvykle jemnější a méně husté. Mnoho Čechů má vlasy rovné nebo lehce vlnité. Jemnost může znamenat, že vlasy jsou citlivější na poškození a vyžadují lehčí produkty, které vlasy nezatíží</a:t>
            </a:r>
          </a:p>
          <a:p>
            <a:r>
              <a:rPr lang="cs-CZ" dirty="0"/>
              <a:t>Italské vlasy: Vlasy jižních Evropanů bývají často silnější a hustší. Mnoho Italů má vlnité až kudrnaté vlasy, což znamená, že jejich péče může zahrnovat hydrataci a produkty pro definici </a:t>
            </a:r>
            <a:r>
              <a:rPr lang="cs-CZ" dirty="0" err="1"/>
              <a:t>kudrlin</a:t>
            </a:r>
            <a:r>
              <a:rPr lang="cs-CZ" dirty="0"/>
              <a:t>. Kudrnaté vlasy mají tendenci být suché, takže Italky často používají hydratační produkty.</a:t>
            </a:r>
          </a:p>
        </p:txBody>
      </p:sp>
    </p:spTree>
    <p:extLst>
      <p:ext uri="{BB962C8B-B14F-4D97-AF65-F5344CB8AC3E}">
        <p14:creationId xmlns:p14="http://schemas.microsoft.com/office/powerpoint/2010/main" val="209196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A6E2C-35F3-97E6-BC69-3EFBB994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84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FOUKÁNÍ KUDRNATÝCH VLASŮ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BF21604-EC28-4DBB-DF76-9D97F7493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r="5318"/>
          <a:stretch/>
        </p:blipFill>
        <p:spPr>
          <a:xfrm>
            <a:off x="1692933" y="1690688"/>
            <a:ext cx="3954330" cy="4351337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470A80-6DD8-6A16-5A24-4FC1E89B97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7"/>
          <a:stretch/>
        </p:blipFill>
        <p:spPr>
          <a:xfrm>
            <a:off x="6655792" y="1690689"/>
            <a:ext cx="4204163" cy="43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DEFE-C97E-293D-5341-E325F349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TECHNOLOGICKÝ POSTUP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D1F8-2EED-65F5-2019-67613EA85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743074"/>
            <a:ext cx="4817143" cy="46672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400" b="0" i="0" dirty="0">
                <a:effectLst/>
                <a:latin typeface="UICTFontTextStyleBody"/>
              </a:rPr>
              <a:t>Pro foukání kudrnatých vlasů můžete použít fén s difuzérem. Difuzér je nástavec k fénům, který rozptyluje vzduch, což pomáhá vytvořit přirozené a definované kudrny. </a:t>
            </a:r>
          </a:p>
          <a:p>
            <a:pPr>
              <a:lnSpc>
                <a:spcPct val="120000"/>
              </a:lnSpc>
            </a:pPr>
            <a:r>
              <a:rPr lang="cs-CZ" sz="2400" b="0" i="0" dirty="0">
                <a:effectLst/>
                <a:latin typeface="UICTFontTextStyleBody"/>
              </a:rPr>
              <a:t>Foukání kudrnatých vlasů s difuzérem je skvělý způsob, jak vytvořit přirozené a objemné kudrny, které vypadají velmi pěkně a živě. Díky difuzéru se teplo rovnoměrně rozloží po celé hlavě, což pomáhá minimalizovat poškození vlasů a zároveň vytvořit krásné kudrny.</a:t>
            </a:r>
            <a:endParaRPr lang="cs-CZ" sz="2400" dirty="0">
              <a:effectLst/>
              <a:latin typeface=".AppleSystemUIFont"/>
            </a:endParaRPr>
          </a:p>
          <a:p>
            <a:pPr marL="0" indent="0" algn="just">
              <a:buNone/>
            </a:pPr>
            <a:endParaRPr lang="cs-CZ" sz="2800" b="0" i="0" dirty="0">
              <a:effectLst/>
              <a:latin typeface="UICTFontTextStyleBody"/>
            </a:endParaRPr>
          </a:p>
          <a:p>
            <a:pPr marL="0" indent="0">
              <a:buNone/>
            </a:pPr>
            <a:endParaRPr lang="cs-CZ" sz="2800" dirty="0">
              <a:effectLst/>
              <a:latin typeface=".AppleSystemUIFont"/>
            </a:endParaRPr>
          </a:p>
          <a:p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2D12-F16C-287E-B2AB-91F69D0A6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832" y="1743074"/>
            <a:ext cx="4817143" cy="42576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2400" u="sng" dirty="0">
                <a:latin typeface="UICTFontTextStyleBody"/>
              </a:rPr>
              <a:t>Stručný p</a:t>
            </a:r>
            <a:r>
              <a:rPr lang="cs-CZ" sz="2400" b="0" i="0" u="sng" dirty="0">
                <a:effectLst/>
                <a:latin typeface="UICTFontTextStyleBody"/>
              </a:rPr>
              <a:t>ostup je následující: </a:t>
            </a:r>
          </a:p>
          <a:p>
            <a:pPr marL="0" indent="0" algn="just">
              <a:buNone/>
            </a:pPr>
            <a:r>
              <a:rPr lang="cs-CZ" sz="2400" b="0" i="0" dirty="0">
                <a:effectLst/>
                <a:latin typeface="UICTFontTextStyleBody"/>
              </a:rPr>
              <a:t>1. Umístěte difuzér na fén a zapněte ho na střední teplotu a nízkou rychlost vzduchu.</a:t>
            </a:r>
            <a:endParaRPr lang="cs-CZ" sz="2400" dirty="0">
              <a:effectLst/>
              <a:latin typeface=".AppleSystemUIFont"/>
            </a:endParaRPr>
          </a:p>
          <a:p>
            <a:pPr marL="0" indent="0" algn="just">
              <a:buNone/>
            </a:pPr>
            <a:r>
              <a:rPr lang="cs-CZ" sz="2400" b="0" i="0" dirty="0">
                <a:effectLst/>
                <a:latin typeface="UICTFontTextStyleBody"/>
              </a:rPr>
              <a:t>2. Nakloňte hlavu dopředu a nechte vlasy padat do difuzéru.</a:t>
            </a:r>
            <a:endParaRPr lang="cs-CZ" sz="2400" dirty="0">
              <a:effectLst/>
              <a:latin typeface=".AppleSystemUIFont"/>
            </a:endParaRPr>
          </a:p>
          <a:p>
            <a:pPr marL="0" indent="0" algn="just">
              <a:buNone/>
            </a:pPr>
            <a:r>
              <a:rPr lang="cs-CZ" sz="2400" b="0" i="0" dirty="0">
                <a:effectLst/>
                <a:latin typeface="UICTFontTextStyleBody"/>
              </a:rPr>
              <a:t>3. Začněte foukat vzduch do vlasů, nejprve na kořeny a poté postupně směrem ke konečkům.</a:t>
            </a:r>
            <a:endParaRPr lang="cs-CZ" sz="2400" dirty="0">
              <a:effectLst/>
              <a:latin typeface=".AppleSystemUIFont"/>
            </a:endParaRPr>
          </a:p>
          <a:p>
            <a:pPr marL="0" indent="0" algn="just">
              <a:buNone/>
            </a:pPr>
            <a:r>
              <a:rPr lang="cs-CZ" sz="2400" b="0" i="0" dirty="0">
                <a:effectLst/>
                <a:latin typeface="UICTFontTextStyleBody"/>
              </a:rPr>
              <a:t>4. Držte fén ve vlasech až do zatuhnutí kudrlin.</a:t>
            </a:r>
            <a:endParaRPr lang="cs-CZ" sz="2400" dirty="0">
              <a:effectLst/>
              <a:latin typeface=".AppleSystemUIFont"/>
            </a:endParaRPr>
          </a:p>
          <a:p>
            <a:pPr marL="0" indent="0" algn="just">
              <a:buNone/>
            </a:pPr>
            <a:r>
              <a:rPr lang="cs-CZ" sz="2400" b="0" i="0" dirty="0">
                <a:effectLst/>
                <a:latin typeface="UICTFontTextStyleBody"/>
              </a:rPr>
              <a:t>5. Opakujte tento postup po celé hlavě, dokud nedosáhnete požadovaného efektu kudrnatých vlasů.</a:t>
            </a:r>
            <a:endParaRPr lang="cs-CZ" sz="2400" dirty="0">
              <a:effectLst/>
              <a:latin typeface=".AppleSystemUIFont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04095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BD901-F64D-0541-8F41-CC10F022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92" y="31382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POSTUP </a:t>
            </a:r>
            <a:endParaRPr lang="cs-CZ" sz="4000" dirty="0">
              <a:latin typeface="Algerian" panose="04020705040A02060702" pitchFamily="8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AE3F41-1DAA-2CA5-8F3C-9F5FD00D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92" y="976605"/>
            <a:ext cx="6048571" cy="5604669"/>
          </a:xfrm>
        </p:spPr>
        <p:txBody>
          <a:bodyPr/>
          <a:lstStyle/>
          <a:p>
            <a:pPr marL="0" indent="0">
              <a:buNone/>
            </a:pPr>
            <a:r>
              <a:rPr lang="cs-CZ" b="0" i="0">
                <a:effectLst/>
                <a:latin typeface="UICTFontTextStyleBody"/>
              </a:rPr>
              <a:t>1.Umytí vlasů: Použijte hydratační šampon a kondicionér určený pro kudrnaté vlasy. Vždy dbejte na to, aby vlasy byly dobře hydratované.</a:t>
            </a:r>
            <a:endParaRPr lang="cs-CZ">
              <a:effectLst/>
              <a:latin typeface=".AppleSystemUIFont"/>
            </a:endParaRPr>
          </a:p>
          <a:p>
            <a:pPr marL="0" indent="0">
              <a:buNone/>
            </a:pPr>
            <a:r>
              <a:rPr lang="cs-CZ" b="0" i="0">
                <a:effectLst/>
                <a:latin typeface="UICTFontTextStyleBody"/>
              </a:rPr>
              <a:t>2.Sušení ručníkem: Jemně osušte vlasy ručníkem z mikrovlákna nebo starým tričkem, abyste snížili krepatění. Vyhněte se klasickým osuškám, které mohou vlasy vysušit a poškodit.</a:t>
            </a:r>
            <a:endParaRPr lang="cs-CZ">
              <a:effectLst/>
              <a:latin typeface=".AppleSystemUIFont"/>
            </a:endParaRPr>
          </a:p>
          <a:p>
            <a:pPr marL="0" indent="0">
              <a:buNone/>
            </a:pPr>
            <a:r>
              <a:rPr lang="cs-CZ" b="0" i="0">
                <a:effectLst/>
                <a:latin typeface="UICTFontTextStyleBody"/>
              </a:rPr>
              <a:t>3.Nanesení stylingových produktů: Do vlhkých vlasů naneste pěnu, krém nebo gel určený pro kudrnaté vlasy. Začněte od konečků a postupujte směrem ke kořínkům. Použijte také tepelnou ochranu, pokud plánujete fénování.</a:t>
            </a:r>
            <a:endParaRPr lang="cs-CZ">
              <a:effectLst/>
              <a:latin typeface=".AppleSystemUIFont"/>
            </a:endParaRPr>
          </a:p>
          <a:p>
            <a:pPr marL="0" indent="0">
              <a:buNone/>
            </a:pPr>
            <a:r>
              <a:rPr lang="cs-CZ" b="0" i="0">
                <a:effectLst/>
                <a:latin typeface="UICTFontTextStyleBody"/>
              </a:rPr>
              <a:t>4.Difuzér: Připevněte difuzér na fén. Fénování bez difuzéru může způsobit, že vlasy budou krepaté. Difuzér rovnoměrně rozkládá teplo a pomáhá zachovat tvar kudrlin.</a:t>
            </a:r>
            <a:endParaRPr lang="cs-CZ">
              <a:effectLst/>
              <a:latin typeface=".AppleSystemUIFont"/>
            </a:endParaRPr>
          </a:p>
          <a:p>
            <a:endParaRPr lang="cs-CZ" dirty="0"/>
          </a:p>
        </p:txBody>
      </p:sp>
      <p:pic>
        <p:nvPicPr>
          <p:cNvPr id="1026" name="Picture 2" descr="141 Curly Wet Hair Stock Videos, Footage, &amp; 4K Video Clips - Getty Images |  Woman styling curly hair">
            <a:extLst>
              <a:ext uri="{FF2B5EF4-FFF2-40B4-BE49-F238E27FC236}">
                <a16:creationId xmlns:a16="http://schemas.microsoft.com/office/drawing/2014/main" id="{35181EEE-4EEA-E463-F966-3605F8C95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r="18627"/>
          <a:stretch/>
        </p:blipFill>
        <p:spPr bwMode="auto">
          <a:xfrm>
            <a:off x="7435516" y="976604"/>
            <a:ext cx="4479784" cy="50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9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4C0F2B-F65E-81DE-A60F-CA4BA151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96" y="1276920"/>
            <a:ext cx="5594683" cy="71374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b="0" i="0" dirty="0">
                <a:effectLst/>
                <a:latin typeface="UICTFontTextStyleBody"/>
              </a:rPr>
              <a:t>5. Foukání: Fénujte vlasy na nízkou nebo střední teplotu. Vlasy lehce zvedejte difuzérem a podržte jej blízko kořínků, abyste dodali objem. Difuzér můžete přiložit přímo k hlavě, a tím vlasy nadzvedávat.</a:t>
            </a:r>
            <a:endParaRPr lang="cs-CZ" dirty="0">
              <a:effectLst/>
              <a:latin typeface=".AppleSystemUIFon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0" i="0" dirty="0">
                <a:effectLst/>
                <a:latin typeface="UICTFontTextStyleBody"/>
              </a:rPr>
              <a:t>6. Nastavení tvaru: Pokud některé kudrliny nejsou dokonalé, můžete je ručně vytvarovat prsty.</a:t>
            </a:r>
            <a:endParaRPr lang="cs-CZ" dirty="0">
              <a:effectLst/>
              <a:latin typeface=".AppleSystemUIFon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0" i="0" dirty="0">
                <a:effectLst/>
                <a:latin typeface="UICTFontTextStyleBody"/>
              </a:rPr>
              <a:t>7. Dokončení: Jakmile jsou vlasy suché, můžete je jemně rozdělit prsty, aby byly kudrliny přirozenější. Vyhněte se kartáči, který by kudrliny zničil.</a:t>
            </a:r>
            <a:endParaRPr lang="cs-CZ" dirty="0">
              <a:effectLst/>
              <a:latin typeface=".AppleSystemUIFon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(Dodržování tohoto postupu zajistí, že kudrnaté vlasy zůstanou hydratované, definované a bez </a:t>
            </a:r>
            <a:r>
              <a:rPr lang="cs-CZ" dirty="0" err="1"/>
              <a:t>krepatění</a:t>
            </a:r>
            <a:r>
              <a:rPr lang="cs-CZ" dirty="0"/>
              <a:t>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D86E0-8D97-033A-31B9-1F2C490B0362}"/>
              </a:ext>
            </a:extLst>
          </p:cNvPr>
          <p:cNvSpPr txBox="1"/>
          <p:nvPr/>
        </p:nvSpPr>
        <p:spPr>
          <a:xfrm>
            <a:off x="1179095" y="569034"/>
            <a:ext cx="6100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POSTUP </a:t>
            </a:r>
            <a:endParaRPr lang="en-CZ" sz="4000" dirty="0"/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CCBF7DFC-0E6F-F95B-D77C-B686AC4853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7" b="12004"/>
          <a:stretch/>
        </p:blipFill>
        <p:spPr>
          <a:xfrm rot="10800000" flipH="1" flipV="1">
            <a:off x="7279105" y="1445703"/>
            <a:ext cx="4571020" cy="39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6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4ED98-9617-35B1-0ABA-B98099B1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47" y="770021"/>
            <a:ext cx="10515600" cy="1325563"/>
          </a:xfrm>
        </p:spPr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Jak se starat o kudrnaté vlasy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BD161-93AC-741B-13DB-B5E05FE5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7" y="1781718"/>
            <a:ext cx="9657348" cy="5604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1. Hydratace je klíčová</a:t>
            </a:r>
            <a:r>
              <a:rPr lang="en-US" dirty="0"/>
              <a:t>: </a:t>
            </a:r>
            <a:r>
              <a:rPr lang="en-US" dirty="0" err="1"/>
              <a:t>Kudrnaté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tendenci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sušší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oleje</a:t>
            </a:r>
            <a:r>
              <a:rPr lang="en-US" dirty="0"/>
              <a:t> z </a:t>
            </a:r>
            <a:r>
              <a:rPr lang="en-US" dirty="0" err="1"/>
              <a:t>pokožky</a:t>
            </a:r>
            <a:r>
              <a:rPr lang="en-US" dirty="0"/>
              <a:t> </a:t>
            </a:r>
            <a:r>
              <a:rPr lang="en-US" dirty="0" err="1"/>
              <a:t>hlavy</a:t>
            </a:r>
            <a:r>
              <a:rPr lang="en-US" dirty="0"/>
              <a:t> se </a:t>
            </a:r>
            <a:r>
              <a:rPr lang="en-US" dirty="0" err="1"/>
              <a:t>obtížněji</a:t>
            </a:r>
            <a:r>
              <a:rPr lang="en-US" dirty="0"/>
              <a:t> </a:t>
            </a:r>
            <a:r>
              <a:rPr lang="en-US" dirty="0" err="1"/>
              <a:t>dostávají</a:t>
            </a:r>
            <a:r>
              <a:rPr lang="en-US" dirty="0"/>
              <a:t> až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konečkům</a:t>
            </a:r>
            <a:r>
              <a:rPr lang="en-US" dirty="0"/>
              <a:t>. </a:t>
            </a:r>
            <a:r>
              <a:rPr lang="en-US" dirty="0" err="1"/>
              <a:t>Používejte</a:t>
            </a:r>
            <a:r>
              <a:rPr lang="en-US" dirty="0"/>
              <a:t> </a:t>
            </a:r>
            <a:r>
              <a:rPr lang="en-US" dirty="0" err="1"/>
              <a:t>hydratační</a:t>
            </a:r>
            <a:r>
              <a:rPr lang="en-US" dirty="0"/>
              <a:t> </a:t>
            </a:r>
            <a:r>
              <a:rPr lang="en-US" dirty="0" err="1"/>
              <a:t>šampony</a:t>
            </a:r>
            <a:r>
              <a:rPr lang="en-US" dirty="0"/>
              <a:t> a </a:t>
            </a:r>
            <a:r>
              <a:rPr lang="en-US" dirty="0" err="1"/>
              <a:t>kondicionéry</a:t>
            </a:r>
            <a:r>
              <a:rPr lang="en-US" dirty="0"/>
              <a:t> </a:t>
            </a:r>
            <a:r>
              <a:rPr lang="en-US" dirty="0" err="1"/>
              <a:t>speciálně</a:t>
            </a:r>
            <a:r>
              <a:rPr lang="en-US" dirty="0"/>
              <a:t> </a:t>
            </a:r>
            <a:r>
              <a:rPr lang="en-US" dirty="0" err="1"/>
              <a:t>určené</a:t>
            </a:r>
            <a:r>
              <a:rPr lang="en-US" dirty="0"/>
              <a:t> pro </a:t>
            </a:r>
            <a:r>
              <a:rPr lang="en-US" dirty="0" err="1"/>
              <a:t>kudrnaté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. </a:t>
            </a:r>
            <a:r>
              <a:rPr lang="en-US" dirty="0" err="1"/>
              <a:t>Doporučují</a:t>
            </a:r>
            <a:r>
              <a:rPr lang="en-US" dirty="0"/>
              <a:t> se </a:t>
            </a:r>
            <a:r>
              <a:rPr lang="en-US" dirty="0" err="1"/>
              <a:t>produkty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sulfátů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sulfáty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nadměrně</a:t>
            </a:r>
            <a:r>
              <a:rPr lang="en-US" dirty="0"/>
              <a:t> </a:t>
            </a:r>
            <a:r>
              <a:rPr lang="en-US" dirty="0" err="1"/>
              <a:t>vysušovat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2. </a:t>
            </a:r>
            <a:r>
              <a:rPr lang="en-US" dirty="0" err="1"/>
              <a:t>Pravidelné</a:t>
            </a:r>
            <a:r>
              <a:rPr lang="en-US" dirty="0"/>
              <a:t> </a:t>
            </a:r>
            <a:r>
              <a:rPr lang="en-US" dirty="0" err="1"/>
              <a:t>hloubkové</a:t>
            </a:r>
            <a:r>
              <a:rPr lang="en-US" dirty="0"/>
              <a:t> </a:t>
            </a:r>
            <a:r>
              <a:rPr lang="en-US" dirty="0" err="1"/>
              <a:t>masky</a:t>
            </a:r>
            <a:r>
              <a:rPr lang="en-US" dirty="0"/>
              <a:t> : </a:t>
            </a:r>
            <a:r>
              <a:rPr lang="en-US" dirty="0" err="1"/>
              <a:t>Jednou</a:t>
            </a:r>
            <a:r>
              <a:rPr lang="en-US" dirty="0"/>
              <a:t> </a:t>
            </a:r>
            <a:r>
              <a:rPr lang="en-US" dirty="0" err="1"/>
              <a:t>týdně</a:t>
            </a:r>
            <a:r>
              <a:rPr lang="en-US" dirty="0"/>
              <a:t> </a:t>
            </a:r>
            <a:r>
              <a:rPr lang="en-US" dirty="0" err="1"/>
              <a:t>aplikujte</a:t>
            </a:r>
            <a:r>
              <a:rPr lang="en-US" dirty="0"/>
              <a:t> </a:t>
            </a:r>
            <a:r>
              <a:rPr lang="en-US" dirty="0" err="1"/>
              <a:t>hloubkovou</a:t>
            </a:r>
            <a:r>
              <a:rPr lang="en-US" dirty="0"/>
              <a:t> </a:t>
            </a:r>
            <a:r>
              <a:rPr lang="en-US" dirty="0" err="1"/>
              <a:t>hydratační</a:t>
            </a:r>
            <a:r>
              <a:rPr lang="en-US" dirty="0"/>
              <a:t> </a:t>
            </a:r>
            <a:r>
              <a:rPr lang="en-US" dirty="0" err="1"/>
              <a:t>masku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kondicionér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dodá</a:t>
            </a:r>
            <a:r>
              <a:rPr lang="en-US" dirty="0"/>
              <a:t> </a:t>
            </a:r>
            <a:r>
              <a:rPr lang="en-US" dirty="0" err="1"/>
              <a:t>vlasům</a:t>
            </a:r>
            <a:r>
              <a:rPr lang="en-US" dirty="0"/>
              <a:t> </a:t>
            </a:r>
            <a:r>
              <a:rPr lang="en-US" dirty="0" err="1"/>
              <a:t>potřebnou</a:t>
            </a:r>
            <a:r>
              <a:rPr lang="en-US" dirty="0"/>
              <a:t> </a:t>
            </a:r>
            <a:r>
              <a:rPr lang="en-US" dirty="0" err="1"/>
              <a:t>vlhkost</a:t>
            </a:r>
            <a:r>
              <a:rPr lang="en-US" dirty="0"/>
              <a:t>. </a:t>
            </a:r>
            <a:r>
              <a:rPr lang="en-US" dirty="0" err="1"/>
              <a:t>Produkty</a:t>
            </a:r>
            <a:r>
              <a:rPr lang="en-US" dirty="0"/>
              <a:t> </a:t>
            </a:r>
            <a:r>
              <a:rPr lang="en-US" dirty="0" err="1"/>
              <a:t>obsahující</a:t>
            </a:r>
            <a:r>
              <a:rPr lang="en-US" dirty="0"/>
              <a:t> </a:t>
            </a:r>
            <a:r>
              <a:rPr lang="en-US" dirty="0" err="1"/>
              <a:t>avokádový</a:t>
            </a:r>
            <a:r>
              <a:rPr lang="en-US" dirty="0"/>
              <a:t> </a:t>
            </a:r>
            <a:r>
              <a:rPr lang="en-US" dirty="0" err="1"/>
              <a:t>olej</a:t>
            </a:r>
            <a:r>
              <a:rPr lang="en-US" dirty="0"/>
              <a:t>, </a:t>
            </a:r>
            <a:r>
              <a:rPr lang="en-US" dirty="0" err="1"/>
              <a:t>bambucké</a:t>
            </a:r>
            <a:r>
              <a:rPr lang="en-US" dirty="0"/>
              <a:t> </a:t>
            </a:r>
            <a:r>
              <a:rPr lang="en-US" dirty="0" err="1"/>
              <a:t>máslo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arganový</a:t>
            </a:r>
            <a:r>
              <a:rPr lang="en-US" dirty="0"/>
              <a:t> </a:t>
            </a:r>
            <a:r>
              <a:rPr lang="en-US" dirty="0" err="1"/>
              <a:t>olej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skvělé</a:t>
            </a:r>
            <a:r>
              <a:rPr lang="en-US" dirty="0"/>
              <a:t> pro </a:t>
            </a:r>
            <a:r>
              <a:rPr lang="en-US" dirty="0" err="1"/>
              <a:t>vyživení</a:t>
            </a:r>
            <a:r>
              <a:rPr lang="en-US" dirty="0"/>
              <a:t> </a:t>
            </a:r>
            <a:r>
              <a:rPr lang="en-US" dirty="0" err="1"/>
              <a:t>vlasů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3. </a:t>
            </a:r>
            <a:r>
              <a:rPr lang="en-US" dirty="0" err="1"/>
              <a:t>Rozčesávání</a:t>
            </a:r>
            <a:r>
              <a:rPr lang="en-US" dirty="0"/>
              <a:t>: </a:t>
            </a:r>
            <a:r>
              <a:rPr lang="en-US" dirty="0" err="1"/>
              <a:t>Kudrnaté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by se </a:t>
            </a:r>
            <a:r>
              <a:rPr lang="en-US" dirty="0" err="1"/>
              <a:t>neměly</a:t>
            </a:r>
            <a:r>
              <a:rPr lang="en-US" dirty="0"/>
              <a:t> </a:t>
            </a:r>
            <a:r>
              <a:rPr lang="en-US" dirty="0" err="1"/>
              <a:t>česat</a:t>
            </a:r>
            <a:r>
              <a:rPr lang="en-US" dirty="0"/>
              <a:t> </a:t>
            </a:r>
            <a:r>
              <a:rPr lang="en-US" dirty="0" err="1"/>
              <a:t>nasucho</a:t>
            </a:r>
            <a:r>
              <a:rPr lang="en-US" dirty="0"/>
              <a:t>. </a:t>
            </a:r>
            <a:r>
              <a:rPr lang="en-US" dirty="0" err="1"/>
              <a:t>Rozčesávejte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mokré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vlhké</a:t>
            </a:r>
            <a:r>
              <a:rPr lang="en-US" dirty="0"/>
              <a:t>, a to </a:t>
            </a:r>
            <a:r>
              <a:rPr lang="en-US" dirty="0" err="1"/>
              <a:t>buď</a:t>
            </a:r>
            <a:r>
              <a:rPr lang="en-US" dirty="0"/>
              <a:t> </a:t>
            </a:r>
            <a:r>
              <a:rPr lang="en-US" dirty="0" err="1"/>
              <a:t>prsty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hřebenem</a:t>
            </a:r>
            <a:r>
              <a:rPr lang="en-US" dirty="0"/>
              <a:t> se </a:t>
            </a:r>
            <a:r>
              <a:rPr lang="en-US" dirty="0" err="1"/>
              <a:t>širokými</a:t>
            </a:r>
            <a:r>
              <a:rPr lang="en-US" dirty="0"/>
              <a:t> </a:t>
            </a:r>
            <a:r>
              <a:rPr lang="en-US" dirty="0" err="1"/>
              <a:t>zuby</a:t>
            </a:r>
            <a:r>
              <a:rPr lang="en-US" dirty="0"/>
              <a:t>.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předejdete</a:t>
            </a:r>
            <a:r>
              <a:rPr lang="en-US" dirty="0"/>
              <a:t> </a:t>
            </a:r>
            <a:r>
              <a:rPr lang="en-US" dirty="0" err="1"/>
              <a:t>poškození</a:t>
            </a:r>
            <a:r>
              <a:rPr lang="en-US" dirty="0"/>
              <a:t> a </a:t>
            </a:r>
            <a:r>
              <a:rPr lang="en-US" dirty="0" err="1"/>
              <a:t>ztrátě</a:t>
            </a:r>
            <a:r>
              <a:rPr lang="en-US" dirty="0"/>
              <a:t> </a:t>
            </a:r>
            <a:r>
              <a:rPr lang="en-US" dirty="0" err="1"/>
              <a:t>kudrnaté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07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A1797-3438-F4E3-5008-43DDB77A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880398"/>
            <a:ext cx="10515600" cy="1325563"/>
          </a:xfrm>
        </p:spPr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Jak se starat o kudrnaté vlasy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1829C7-145D-9FF2-C1FD-F5F2CAE24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2" y="2016543"/>
            <a:ext cx="9941326" cy="6176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4. Použití difuzéru při </a:t>
            </a:r>
            <a:r>
              <a:rPr lang="cs-CZ" dirty="0" err="1"/>
              <a:t>fénování</a:t>
            </a:r>
            <a:r>
              <a:rPr lang="en-US" dirty="0"/>
              <a:t>: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používáte</a:t>
            </a:r>
            <a:r>
              <a:rPr lang="en-US" dirty="0"/>
              <a:t> </a:t>
            </a:r>
            <a:r>
              <a:rPr lang="en-US" dirty="0" err="1"/>
              <a:t>fén</a:t>
            </a:r>
            <a:r>
              <a:rPr lang="en-US" dirty="0"/>
              <a:t>,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připevněte</a:t>
            </a:r>
            <a:r>
              <a:rPr lang="en-US" dirty="0"/>
              <a:t> </a:t>
            </a:r>
            <a:r>
              <a:rPr lang="en-US" dirty="0" err="1"/>
              <a:t>difuzér</a:t>
            </a:r>
            <a:r>
              <a:rPr lang="en-US" dirty="0"/>
              <a:t>. Ten </a:t>
            </a:r>
            <a:r>
              <a:rPr lang="en-US" dirty="0" err="1"/>
              <a:t>rovnoměrně</a:t>
            </a:r>
            <a:r>
              <a:rPr lang="en-US" dirty="0"/>
              <a:t> </a:t>
            </a:r>
            <a:r>
              <a:rPr lang="en-US" dirty="0" err="1"/>
              <a:t>rozprostírá</a:t>
            </a:r>
            <a:r>
              <a:rPr lang="en-US" dirty="0"/>
              <a:t> </a:t>
            </a:r>
            <a:r>
              <a:rPr lang="en-US" dirty="0" err="1"/>
              <a:t>teplo</a:t>
            </a:r>
            <a:r>
              <a:rPr lang="en-US" dirty="0"/>
              <a:t>, </a:t>
            </a:r>
            <a:r>
              <a:rPr lang="en-US" dirty="0" err="1"/>
              <a:t>snižuje</a:t>
            </a:r>
            <a:r>
              <a:rPr lang="en-US" dirty="0"/>
              <a:t> </a:t>
            </a:r>
            <a:r>
              <a:rPr lang="en-US" dirty="0" err="1"/>
              <a:t>krepatění</a:t>
            </a:r>
            <a:r>
              <a:rPr lang="en-US" dirty="0"/>
              <a:t> a </a:t>
            </a:r>
            <a:r>
              <a:rPr lang="en-US" dirty="0" err="1"/>
              <a:t>pomáhá</a:t>
            </a:r>
            <a:r>
              <a:rPr lang="en-US" dirty="0"/>
              <a:t> </a:t>
            </a:r>
            <a:r>
              <a:rPr lang="en-US" dirty="0" err="1"/>
              <a:t>kudrnatým</a:t>
            </a:r>
            <a:r>
              <a:rPr lang="en-US" dirty="0"/>
              <a:t> </a:t>
            </a:r>
            <a:r>
              <a:rPr lang="en-US" dirty="0" err="1"/>
              <a:t>vlasům</a:t>
            </a:r>
            <a:r>
              <a:rPr lang="en-US" dirty="0"/>
              <a:t> </a:t>
            </a:r>
            <a:r>
              <a:rPr lang="en-US" dirty="0" err="1"/>
              <a:t>zachovat</a:t>
            </a:r>
            <a:r>
              <a:rPr lang="en-US" dirty="0"/>
              <a:t> </a:t>
            </a:r>
            <a:r>
              <a:rPr lang="en-US" dirty="0" err="1"/>
              <a:t>tvar</a:t>
            </a:r>
            <a:r>
              <a:rPr lang="en-US" dirty="0"/>
              <a:t>. </a:t>
            </a:r>
            <a:r>
              <a:rPr lang="en-US" dirty="0" err="1"/>
              <a:t>Fénujte</a:t>
            </a:r>
            <a:r>
              <a:rPr lang="en-US" dirty="0"/>
              <a:t> na </a:t>
            </a:r>
            <a:r>
              <a:rPr lang="en-US" dirty="0" err="1"/>
              <a:t>nízkou</a:t>
            </a:r>
            <a:r>
              <a:rPr lang="en-US" dirty="0"/>
              <a:t> </a:t>
            </a:r>
            <a:r>
              <a:rPr lang="en-US" dirty="0" err="1"/>
              <a:t>teplotu</a:t>
            </a:r>
            <a:r>
              <a:rPr lang="en-US" dirty="0"/>
              <a:t>, </a:t>
            </a:r>
            <a:r>
              <a:rPr lang="en-US" dirty="0" err="1"/>
              <a:t>abyste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nevysušili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cs-CZ" dirty="0"/>
              <a:t>5. Technika „</a:t>
            </a:r>
            <a:r>
              <a:rPr lang="cs-CZ" dirty="0" err="1"/>
              <a:t>plopping</a:t>
            </a:r>
            <a:r>
              <a:rPr lang="cs-CZ" dirty="0"/>
              <a:t>“</a:t>
            </a:r>
            <a:r>
              <a:rPr lang="en-US" dirty="0"/>
              <a:t>: Po </a:t>
            </a:r>
            <a:r>
              <a:rPr lang="en-US" dirty="0" err="1"/>
              <a:t>umytí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jemně</a:t>
            </a:r>
            <a:r>
              <a:rPr lang="en-US" dirty="0"/>
              <a:t> </a:t>
            </a:r>
            <a:r>
              <a:rPr lang="en-US" dirty="0" err="1"/>
              <a:t>osušte</a:t>
            </a:r>
            <a:r>
              <a:rPr lang="en-US" dirty="0"/>
              <a:t> </a:t>
            </a:r>
            <a:r>
              <a:rPr lang="en-US" dirty="0" err="1"/>
              <a:t>ručníkem</a:t>
            </a:r>
            <a:r>
              <a:rPr lang="en-US" dirty="0"/>
              <a:t> z </a:t>
            </a:r>
            <a:r>
              <a:rPr lang="en-US" dirty="0" err="1"/>
              <a:t>mikrovlákna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bavlněným</a:t>
            </a:r>
            <a:r>
              <a:rPr lang="en-US" dirty="0"/>
              <a:t> </a:t>
            </a:r>
            <a:r>
              <a:rPr lang="en-US" dirty="0" err="1"/>
              <a:t>tričkem</a:t>
            </a:r>
            <a:r>
              <a:rPr lang="en-US" dirty="0"/>
              <a:t> (</a:t>
            </a:r>
            <a:r>
              <a:rPr lang="en-US" dirty="0" err="1"/>
              <a:t>klasické</a:t>
            </a:r>
            <a:r>
              <a:rPr lang="en-US" dirty="0"/>
              <a:t> </a:t>
            </a:r>
            <a:r>
              <a:rPr lang="en-US" dirty="0" err="1"/>
              <a:t>ručníky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způsobit</a:t>
            </a:r>
            <a:r>
              <a:rPr lang="en-US" dirty="0"/>
              <a:t> </a:t>
            </a:r>
            <a:r>
              <a:rPr lang="en-US" dirty="0" err="1"/>
              <a:t>krepatění</a:t>
            </a:r>
            <a:r>
              <a:rPr lang="en-US" dirty="0"/>
              <a:t>). </a:t>
            </a:r>
            <a:r>
              <a:rPr lang="en-US" dirty="0" err="1"/>
              <a:t>Poté</a:t>
            </a:r>
            <a:r>
              <a:rPr lang="en-US" dirty="0"/>
              <a:t> </a:t>
            </a:r>
            <a:r>
              <a:rPr lang="en-US" dirty="0" err="1"/>
              <a:t>zkuste</a:t>
            </a:r>
            <a:r>
              <a:rPr lang="en-US" dirty="0"/>
              <a:t> </a:t>
            </a:r>
            <a:r>
              <a:rPr lang="en-US" dirty="0" err="1"/>
              <a:t>techniku</a:t>
            </a:r>
            <a:r>
              <a:rPr lang="en-US" dirty="0"/>
              <a:t> </a:t>
            </a:r>
            <a:r>
              <a:rPr lang="en-US" dirty="0" err="1"/>
              <a:t>zvanou</a:t>
            </a:r>
            <a:r>
              <a:rPr lang="en-US" dirty="0"/>
              <a:t> „plopping“ –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stočte</a:t>
            </a:r>
            <a:r>
              <a:rPr lang="en-US" dirty="0"/>
              <a:t> do </a:t>
            </a:r>
            <a:r>
              <a:rPr lang="en-US" dirty="0" err="1"/>
              <a:t>trička</a:t>
            </a:r>
            <a:r>
              <a:rPr lang="en-US" dirty="0"/>
              <a:t> a </a:t>
            </a:r>
            <a:r>
              <a:rPr lang="en-US" dirty="0" err="1"/>
              <a:t>nechte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chvíli</a:t>
            </a:r>
            <a:r>
              <a:rPr lang="en-US" dirty="0"/>
              <a:t> </a:t>
            </a:r>
            <a:r>
              <a:rPr lang="en-US" dirty="0" err="1"/>
              <a:t>zabalené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se </a:t>
            </a:r>
            <a:r>
              <a:rPr lang="en-US" dirty="0" err="1"/>
              <a:t>kudrny</a:t>
            </a:r>
            <a:r>
              <a:rPr lang="en-US" dirty="0"/>
              <a:t> </a:t>
            </a:r>
            <a:r>
              <a:rPr lang="en-US" dirty="0" err="1"/>
              <a:t>přirozeně</a:t>
            </a:r>
            <a:r>
              <a:rPr lang="en-US" dirty="0"/>
              <a:t> </a:t>
            </a:r>
            <a:r>
              <a:rPr lang="en-US" dirty="0" err="1"/>
              <a:t>vytvarovaly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cs-CZ" dirty="0"/>
              <a:t>6. </a:t>
            </a:r>
            <a:r>
              <a:rPr lang="cs-CZ" dirty="0" err="1"/>
              <a:t>Stylingové</a:t>
            </a:r>
            <a:r>
              <a:rPr lang="cs-CZ" dirty="0"/>
              <a:t> produkty</a:t>
            </a:r>
            <a:r>
              <a:rPr lang="en-US" dirty="0"/>
              <a:t>: </a:t>
            </a:r>
            <a:r>
              <a:rPr lang="en-US" dirty="0" err="1"/>
              <a:t>Používejte</a:t>
            </a:r>
            <a:r>
              <a:rPr lang="en-US" dirty="0"/>
              <a:t> </a:t>
            </a:r>
            <a:r>
              <a:rPr lang="en-US" dirty="0" err="1"/>
              <a:t>pěny</a:t>
            </a:r>
            <a:r>
              <a:rPr lang="en-US" dirty="0"/>
              <a:t>, </a:t>
            </a:r>
            <a:r>
              <a:rPr lang="en-US" dirty="0" err="1"/>
              <a:t>krémy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gely</a:t>
            </a:r>
            <a:r>
              <a:rPr lang="en-US" dirty="0"/>
              <a:t> </a:t>
            </a:r>
            <a:r>
              <a:rPr lang="en-US" dirty="0" err="1"/>
              <a:t>určené</a:t>
            </a:r>
            <a:r>
              <a:rPr lang="en-US" dirty="0"/>
              <a:t> pro </a:t>
            </a:r>
            <a:r>
              <a:rPr lang="en-US" dirty="0" err="1"/>
              <a:t>definici</a:t>
            </a:r>
            <a:r>
              <a:rPr lang="en-US" dirty="0"/>
              <a:t> </a:t>
            </a:r>
            <a:r>
              <a:rPr lang="en-US" dirty="0" err="1"/>
              <a:t>kudrlin</a:t>
            </a:r>
            <a:r>
              <a:rPr lang="en-US" dirty="0"/>
              <a:t>. </a:t>
            </a:r>
            <a:r>
              <a:rPr lang="en-US" dirty="0" err="1"/>
              <a:t>Naneste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do </a:t>
            </a:r>
            <a:r>
              <a:rPr lang="en-US" dirty="0" err="1"/>
              <a:t>vlhkých</a:t>
            </a:r>
            <a:r>
              <a:rPr lang="en-US" dirty="0"/>
              <a:t> </a:t>
            </a:r>
            <a:r>
              <a:rPr lang="en-US" dirty="0" err="1"/>
              <a:t>vlasů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se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neslepily</a:t>
            </a:r>
            <a:r>
              <a:rPr lang="en-US" dirty="0"/>
              <a:t>. </a:t>
            </a:r>
            <a:r>
              <a:rPr lang="en-US" dirty="0" err="1"/>
              <a:t>Lehká</a:t>
            </a:r>
            <a:r>
              <a:rPr lang="en-US" dirty="0"/>
              <a:t> </a:t>
            </a:r>
            <a:r>
              <a:rPr lang="en-US" dirty="0" err="1"/>
              <a:t>olejová</a:t>
            </a:r>
            <a:r>
              <a:rPr lang="en-US" dirty="0"/>
              <a:t> </a:t>
            </a:r>
            <a:r>
              <a:rPr lang="en-US" dirty="0" err="1"/>
              <a:t>séra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krémy</a:t>
            </a:r>
            <a:r>
              <a:rPr lang="en-US" dirty="0"/>
              <a:t> na </a:t>
            </a:r>
            <a:r>
              <a:rPr lang="en-US" dirty="0" err="1"/>
              <a:t>konci</a:t>
            </a:r>
            <a:r>
              <a:rPr lang="en-US" dirty="0"/>
              <a:t> </a:t>
            </a:r>
            <a:r>
              <a:rPr lang="en-US" dirty="0" err="1"/>
              <a:t>pomohou</a:t>
            </a:r>
            <a:r>
              <a:rPr lang="en-US" dirty="0"/>
              <a:t> </a:t>
            </a:r>
            <a:r>
              <a:rPr lang="en-US" dirty="0" err="1"/>
              <a:t>dodat</a:t>
            </a:r>
            <a:r>
              <a:rPr lang="en-US" dirty="0"/>
              <a:t> </a:t>
            </a:r>
            <a:r>
              <a:rPr lang="en-US" dirty="0" err="1"/>
              <a:t>lesk</a:t>
            </a:r>
            <a:r>
              <a:rPr lang="en-US" dirty="0"/>
              <a:t> a </a:t>
            </a:r>
            <a:r>
              <a:rPr lang="en-US" dirty="0" err="1"/>
              <a:t>zafixovat</a:t>
            </a:r>
            <a:r>
              <a:rPr lang="en-US" dirty="0"/>
              <a:t> </a:t>
            </a:r>
            <a:r>
              <a:rPr lang="en-US" dirty="0" err="1"/>
              <a:t>tvar</a:t>
            </a:r>
            <a:r>
              <a:rPr lang="en-US" dirty="0"/>
              <a:t> </a:t>
            </a:r>
            <a:r>
              <a:rPr lang="en-US" dirty="0" err="1"/>
              <a:t>kudrlin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633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E733A-E6DE-014B-ACF7-35538D31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10274" cy="1485900"/>
          </a:xfrm>
        </p:spPr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Jak se starat o kudrnaté vlasy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0570D-B224-002B-E611-3F61C102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2504"/>
            <a:ext cx="9793705" cy="64928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7. Spánek</a:t>
            </a:r>
            <a:r>
              <a:rPr lang="en-US" dirty="0"/>
              <a:t>: </a:t>
            </a:r>
            <a:r>
              <a:rPr lang="en-US" dirty="0" err="1"/>
              <a:t>Spěte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hedvábném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saténovém</a:t>
            </a:r>
            <a:r>
              <a:rPr lang="en-US" dirty="0"/>
              <a:t> </a:t>
            </a:r>
            <a:r>
              <a:rPr lang="en-US" dirty="0" err="1"/>
              <a:t>povlečení</a:t>
            </a:r>
            <a:r>
              <a:rPr lang="en-US" dirty="0"/>
              <a:t>. Tyto </a:t>
            </a:r>
            <a:r>
              <a:rPr lang="en-US" dirty="0" err="1"/>
              <a:t>materiály</a:t>
            </a:r>
            <a:r>
              <a:rPr lang="en-US" dirty="0"/>
              <a:t> </a:t>
            </a:r>
            <a:r>
              <a:rPr lang="en-US" dirty="0" err="1"/>
              <a:t>snižují</a:t>
            </a:r>
            <a:r>
              <a:rPr lang="en-US" dirty="0"/>
              <a:t> </a:t>
            </a:r>
            <a:r>
              <a:rPr lang="en-US" dirty="0" err="1"/>
              <a:t>tření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by </a:t>
            </a:r>
            <a:r>
              <a:rPr lang="en-US" dirty="0" err="1"/>
              <a:t>mohlo</a:t>
            </a:r>
            <a:r>
              <a:rPr lang="en-US" dirty="0"/>
              <a:t> </a:t>
            </a:r>
            <a:r>
              <a:rPr lang="en-US" dirty="0" err="1"/>
              <a:t>způsobit</a:t>
            </a:r>
            <a:r>
              <a:rPr lang="en-US" dirty="0"/>
              <a:t> </a:t>
            </a:r>
            <a:r>
              <a:rPr lang="en-US" dirty="0" err="1"/>
              <a:t>poškození</a:t>
            </a:r>
            <a:r>
              <a:rPr lang="en-US" dirty="0"/>
              <a:t> a </a:t>
            </a:r>
            <a:r>
              <a:rPr lang="en-US" dirty="0" err="1"/>
              <a:t>krepatění</a:t>
            </a:r>
            <a:r>
              <a:rPr lang="en-US" dirty="0"/>
              <a:t> </a:t>
            </a:r>
            <a:r>
              <a:rPr lang="en-US" dirty="0" err="1"/>
              <a:t>vlasů</a:t>
            </a:r>
            <a:r>
              <a:rPr lang="en-US" dirty="0"/>
              <a:t>. </a:t>
            </a: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spát</a:t>
            </a:r>
            <a:r>
              <a:rPr lang="en-US" dirty="0"/>
              <a:t> s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staženými</a:t>
            </a:r>
            <a:r>
              <a:rPr lang="en-US" dirty="0"/>
              <a:t> do </a:t>
            </a:r>
            <a:r>
              <a:rPr lang="en-US" dirty="0" err="1"/>
              <a:t>volného</a:t>
            </a:r>
            <a:r>
              <a:rPr lang="en-US" dirty="0"/>
              <a:t> </a:t>
            </a:r>
            <a:r>
              <a:rPr lang="en-US" dirty="0" err="1"/>
              <a:t>drdolu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nosit</a:t>
            </a:r>
            <a:r>
              <a:rPr lang="en-US" dirty="0"/>
              <a:t> </a:t>
            </a:r>
            <a:r>
              <a:rPr lang="en-US" dirty="0" err="1"/>
              <a:t>saténovou</a:t>
            </a:r>
            <a:r>
              <a:rPr lang="en-US" dirty="0"/>
              <a:t> </a:t>
            </a:r>
            <a:r>
              <a:rPr lang="en-US" dirty="0" err="1"/>
              <a:t>čepici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spaní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cs-CZ" dirty="0"/>
              <a:t>8. Pravidelné stříhání</a:t>
            </a:r>
            <a:r>
              <a:rPr lang="en-US" dirty="0"/>
              <a:t>: </a:t>
            </a:r>
            <a:r>
              <a:rPr lang="en-US" dirty="0" err="1"/>
              <a:t>Kudrnaté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sklon</a:t>
            </a:r>
            <a:r>
              <a:rPr lang="en-US" dirty="0"/>
              <a:t> k </a:t>
            </a:r>
            <a:r>
              <a:rPr lang="en-US" dirty="0" err="1"/>
              <a:t>lámání</a:t>
            </a:r>
            <a:r>
              <a:rPr lang="en-US" dirty="0"/>
              <a:t> a </a:t>
            </a:r>
            <a:r>
              <a:rPr lang="en-US" dirty="0" err="1"/>
              <a:t>třepení</a:t>
            </a:r>
            <a:r>
              <a:rPr lang="en-US" dirty="0"/>
              <a:t> </a:t>
            </a:r>
            <a:r>
              <a:rPr lang="en-US" dirty="0" err="1"/>
              <a:t>konečků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je </a:t>
            </a:r>
            <a:r>
              <a:rPr lang="en-US" dirty="0" err="1"/>
              <a:t>důležité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pravidelně</a:t>
            </a:r>
            <a:r>
              <a:rPr lang="en-US" dirty="0"/>
              <a:t> </a:t>
            </a:r>
            <a:r>
              <a:rPr lang="en-US" dirty="0" err="1"/>
              <a:t>stříhat</a:t>
            </a:r>
            <a:r>
              <a:rPr lang="en-US" dirty="0"/>
              <a:t>, aby </a:t>
            </a:r>
            <a:r>
              <a:rPr lang="en-US" dirty="0" err="1"/>
              <a:t>vypadaly</a:t>
            </a:r>
            <a:r>
              <a:rPr lang="en-US" dirty="0"/>
              <a:t> </a:t>
            </a:r>
            <a:r>
              <a:rPr lang="en-US" dirty="0" err="1"/>
              <a:t>zdravě</a:t>
            </a:r>
            <a:r>
              <a:rPr lang="en-US" dirty="0"/>
              <a:t>. </a:t>
            </a:r>
            <a:r>
              <a:rPr lang="en-US" dirty="0" err="1"/>
              <a:t>Každých</a:t>
            </a:r>
            <a:r>
              <a:rPr lang="en-US" dirty="0"/>
              <a:t> 8–12 </a:t>
            </a:r>
            <a:r>
              <a:rPr lang="en-US" dirty="0" err="1"/>
              <a:t>týdnů</a:t>
            </a:r>
            <a:r>
              <a:rPr lang="en-US" dirty="0"/>
              <a:t> se </a:t>
            </a:r>
            <a:r>
              <a:rPr lang="en-US" dirty="0" err="1"/>
              <a:t>doporučuje</a:t>
            </a:r>
            <a:r>
              <a:rPr lang="en-US" dirty="0"/>
              <a:t> </a:t>
            </a:r>
            <a:r>
              <a:rPr lang="en-US" dirty="0" err="1"/>
              <a:t>zastřihnout</a:t>
            </a:r>
            <a:r>
              <a:rPr lang="en-US" dirty="0"/>
              <a:t> </a:t>
            </a:r>
            <a:r>
              <a:rPr lang="en-US" dirty="0" err="1"/>
              <a:t>konečky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cs-CZ" dirty="0"/>
              <a:t>9. Zamezte častému mytí</a:t>
            </a:r>
            <a:r>
              <a:rPr lang="en-US" dirty="0"/>
              <a:t>: </a:t>
            </a:r>
            <a:r>
              <a:rPr lang="en-US" dirty="0" err="1"/>
              <a:t>Mytí</a:t>
            </a:r>
            <a:r>
              <a:rPr lang="en-US" dirty="0"/>
              <a:t> </a:t>
            </a:r>
            <a:r>
              <a:rPr lang="en-US" dirty="0" err="1"/>
              <a:t>kudrnatých</a:t>
            </a:r>
            <a:r>
              <a:rPr lang="en-US" dirty="0"/>
              <a:t> </a:t>
            </a:r>
            <a:r>
              <a:rPr lang="en-US" dirty="0" err="1"/>
              <a:t>vlasů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den může </a:t>
            </a:r>
            <a:r>
              <a:rPr lang="en-US" dirty="0" err="1"/>
              <a:t>vést</a:t>
            </a:r>
            <a:r>
              <a:rPr lang="en-US" dirty="0"/>
              <a:t> k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vysušení</a:t>
            </a:r>
            <a:r>
              <a:rPr lang="en-US" dirty="0"/>
              <a:t>. </a:t>
            </a:r>
            <a:r>
              <a:rPr lang="en-US" dirty="0" err="1"/>
              <a:t>Kudrnaté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mýt</a:t>
            </a:r>
            <a:r>
              <a:rPr lang="en-US" dirty="0"/>
              <a:t> </a:t>
            </a:r>
            <a:r>
              <a:rPr lang="en-US" dirty="0" err="1"/>
              <a:t>jednou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dvakrát</a:t>
            </a:r>
            <a:r>
              <a:rPr lang="en-US" dirty="0"/>
              <a:t> </a:t>
            </a:r>
            <a:r>
              <a:rPr lang="en-US" dirty="0" err="1"/>
              <a:t>týdně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se </a:t>
            </a:r>
            <a:r>
              <a:rPr lang="en-US" dirty="0" err="1"/>
              <a:t>zachovala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přirozená</a:t>
            </a:r>
            <a:r>
              <a:rPr lang="en-US" dirty="0"/>
              <a:t> </a:t>
            </a:r>
            <a:r>
              <a:rPr lang="en-US" dirty="0" err="1"/>
              <a:t>vlhkost</a:t>
            </a:r>
            <a:r>
              <a:rPr lang="en-US" dirty="0"/>
              <a:t>.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potřebujete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mytími</a:t>
            </a:r>
            <a:r>
              <a:rPr lang="en-US" dirty="0"/>
              <a:t> </a:t>
            </a:r>
            <a:r>
              <a:rPr lang="en-US" dirty="0" err="1"/>
              <a:t>osvěžit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, </a:t>
            </a:r>
            <a:r>
              <a:rPr lang="en-US" dirty="0" err="1"/>
              <a:t>použijte</a:t>
            </a:r>
            <a:r>
              <a:rPr lang="en-US" dirty="0"/>
              <a:t> </a:t>
            </a:r>
            <a:r>
              <a:rPr lang="en-US" dirty="0" err="1"/>
              <a:t>suchý</a:t>
            </a:r>
            <a:r>
              <a:rPr lang="en-US" dirty="0"/>
              <a:t> </a:t>
            </a:r>
            <a:r>
              <a:rPr lang="en-US" dirty="0" err="1"/>
              <a:t>šampon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kondicionér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spreji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cs-CZ" dirty="0"/>
              <a:t>10. Ochrana před teplem a UV zářením</a:t>
            </a:r>
            <a:r>
              <a:rPr lang="en-US" dirty="0"/>
              <a:t>: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tepelně</a:t>
            </a:r>
            <a:r>
              <a:rPr lang="en-US" dirty="0"/>
              <a:t> </a:t>
            </a:r>
            <a:r>
              <a:rPr lang="en-US" dirty="0" err="1"/>
              <a:t>upravujete</a:t>
            </a:r>
            <a:r>
              <a:rPr lang="en-US" dirty="0"/>
              <a:t>, </a:t>
            </a:r>
            <a:r>
              <a:rPr lang="en-US" dirty="0" err="1"/>
              <a:t>nezapomeňte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používat</a:t>
            </a:r>
            <a:r>
              <a:rPr lang="en-US" dirty="0"/>
              <a:t> </a:t>
            </a:r>
            <a:r>
              <a:rPr lang="en-US" dirty="0" err="1"/>
              <a:t>ochranné</a:t>
            </a:r>
            <a:r>
              <a:rPr lang="en-US" dirty="0"/>
              <a:t> </a:t>
            </a:r>
            <a:r>
              <a:rPr lang="en-US" dirty="0" err="1"/>
              <a:t>spreje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teplu</a:t>
            </a:r>
            <a:r>
              <a:rPr lang="en-US" dirty="0"/>
              <a:t>. </a:t>
            </a: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paprsky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vysušit</a:t>
            </a:r>
            <a:r>
              <a:rPr lang="en-US" dirty="0"/>
              <a:t>, </a:t>
            </a:r>
            <a:r>
              <a:rPr lang="en-US" dirty="0" err="1"/>
              <a:t>proto</a:t>
            </a:r>
            <a:r>
              <a:rPr lang="en-US" dirty="0"/>
              <a:t> </a:t>
            </a:r>
            <a:r>
              <a:rPr lang="en-US" dirty="0" err="1"/>
              <a:t>používejte</a:t>
            </a:r>
            <a:r>
              <a:rPr lang="en-US" dirty="0"/>
              <a:t> </a:t>
            </a:r>
            <a:r>
              <a:rPr lang="en-US" dirty="0" err="1"/>
              <a:t>produkty</a:t>
            </a:r>
            <a:r>
              <a:rPr lang="en-US" dirty="0"/>
              <a:t> s UV </a:t>
            </a:r>
            <a:r>
              <a:rPr lang="en-US" dirty="0" err="1"/>
              <a:t>ochranou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zakryjte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 </a:t>
            </a:r>
            <a:r>
              <a:rPr lang="en-US" dirty="0" err="1"/>
              <a:t>kloboukem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na </a:t>
            </a:r>
            <a:r>
              <a:rPr lang="en-US" dirty="0" err="1"/>
              <a:t>slunci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18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508BB-635F-DCF2-35F1-0A0723C7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lgerian" panose="04020705040A02060702" pitchFamily="82" charset="0"/>
              </a:rPr>
              <a:t>PŘípravky</a:t>
            </a:r>
            <a:r>
              <a:rPr lang="en-US" dirty="0">
                <a:latin typeface="Algerian" panose="04020705040A02060702" pitchFamily="82" charset="0"/>
              </a:rPr>
              <a:t> NA </a:t>
            </a:r>
            <a:r>
              <a:rPr lang="en-US" dirty="0" err="1">
                <a:latin typeface="Algerian" panose="04020705040A02060702" pitchFamily="82" charset="0"/>
              </a:rPr>
              <a:t>kudrnaté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vlasy</a:t>
            </a:r>
            <a:r>
              <a:rPr lang="en-US" dirty="0">
                <a:latin typeface="Algerian" panose="04020705040A02060702" pitchFamily="82" charset="0"/>
              </a:rPr>
              <a:t> </a:t>
            </a:r>
            <a:endParaRPr lang="cs-CZ" dirty="0">
              <a:latin typeface="Algerian" panose="04020705040A02060702" pitchFamily="82" charset="0"/>
            </a:endParaRP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1E5EFB83-800A-019B-1256-6E5BB2E55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47" y="1914521"/>
            <a:ext cx="2976369" cy="3978315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7B6DB5B-E65E-1B37-404B-5A4E1F11E0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77" y="1914520"/>
            <a:ext cx="2985162" cy="39783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7A72DD1-4D0C-3C68-5DA8-3F657A988C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31" y="1938411"/>
            <a:ext cx="2976369" cy="3966597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0ED709C-E4F4-A151-F1A4-47BCD155FD48}"/>
              </a:ext>
            </a:extLst>
          </p:cNvPr>
          <p:cNvSpPr txBox="1"/>
          <p:nvPr/>
        </p:nvSpPr>
        <p:spPr>
          <a:xfrm>
            <a:off x="4366364" y="1459791"/>
            <a:ext cx="256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Algerian" panose="04020705040A02060702" pitchFamily="82" charset="0"/>
              </a:rPr>
              <a:t>TUŽIDLO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2E3C2E0-C873-1016-02CC-25C9232E28DA}"/>
              </a:ext>
            </a:extLst>
          </p:cNvPr>
          <p:cNvSpPr txBox="1"/>
          <p:nvPr/>
        </p:nvSpPr>
        <p:spPr>
          <a:xfrm>
            <a:off x="7753792" y="1545188"/>
            <a:ext cx="161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LAK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68FD9AB-31F9-D0BE-488C-828FF5F334C3}"/>
              </a:ext>
            </a:extLst>
          </p:cNvPr>
          <p:cNvSpPr txBox="1"/>
          <p:nvPr/>
        </p:nvSpPr>
        <p:spPr>
          <a:xfrm>
            <a:off x="4961258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3F70D3B-B3DE-AD6B-420B-1EAA87115D24}"/>
              </a:ext>
            </a:extLst>
          </p:cNvPr>
          <p:cNvSpPr txBox="1"/>
          <p:nvPr/>
        </p:nvSpPr>
        <p:spPr>
          <a:xfrm>
            <a:off x="926034" y="1509741"/>
            <a:ext cx="222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KRÉM</a:t>
            </a:r>
            <a:endParaRPr lang="cs-CZ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7033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78</TotalTime>
  <Words>1400</Words>
  <Application>Microsoft Office PowerPoint</Application>
  <PresentationFormat>Širokoúhlá obrazovka</PresentationFormat>
  <Paragraphs>75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.AppleSystemUIFont</vt:lpstr>
      <vt:lpstr>Algerian</vt:lpstr>
      <vt:lpstr>Calibri</vt:lpstr>
      <vt:lpstr>Constantia</vt:lpstr>
      <vt:lpstr>Franklin Gothic Book</vt:lpstr>
      <vt:lpstr>UICTFontTextStyleBody</vt:lpstr>
      <vt:lpstr>Crop</vt:lpstr>
      <vt:lpstr>Prezentace aplikace PowerPoint</vt:lpstr>
      <vt:lpstr>FOUKÁNÍ KUDRNATÝCH VLASŮ</vt:lpstr>
      <vt:lpstr>TECHNOLOGICKÝ POSTUP</vt:lpstr>
      <vt:lpstr>POSTUP </vt:lpstr>
      <vt:lpstr>Prezentace aplikace PowerPoint</vt:lpstr>
      <vt:lpstr>Jak se starat o kudrnaté vlasy </vt:lpstr>
      <vt:lpstr>Jak se starat o kudrnaté vlasy </vt:lpstr>
      <vt:lpstr>Jak se starat o kudrnaté vlasy </vt:lpstr>
      <vt:lpstr>PŘípravky NA kudrnaté vlasy </vt:lpstr>
      <vt:lpstr>Jak aplikovat pŘípravky na kudrnaté vlasy </vt:lpstr>
      <vt:lpstr>Technika aplikace</vt:lpstr>
      <vt:lpstr>Foukání pŘes difuzér  (podrobnĚjší popis) </vt:lpstr>
      <vt:lpstr>Foukání pŘes difuzér (foto) </vt:lpstr>
      <vt:lpstr>ČESKÝ VLAS VS ITALSKÝ VLAS </vt:lpstr>
      <vt:lpstr>TEXTURA A HUSTOTA  ČeskÝCH vlasŮ vs ItalskÝCH vlasŮ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kiki18.sichova@seznam.cz</dc:creator>
  <cp:lastModifiedBy>simonova hana</cp:lastModifiedBy>
  <cp:revision>7</cp:revision>
  <dcterms:created xsi:type="dcterms:W3CDTF">2024-09-23T17:49:25Z</dcterms:created>
  <dcterms:modified xsi:type="dcterms:W3CDTF">2026-01-26T17:22:28Z</dcterms:modified>
</cp:coreProperties>
</file>