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692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06A1D-44A8-E392-E95C-1B274F4CF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E959C4-7E96-F52D-24A4-F48CD7919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6C3C2C-0612-8FBE-D0AD-54A19EE5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B395D-4E12-7032-C6DC-639FAF1F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96A474-58B3-8D99-5236-90019270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4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20771-95A5-26D7-6FD0-B6B0BDBC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65C8F8-A111-1DC8-16DB-851A6568A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A9808D-8185-5C50-1165-671F73B4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B92D7D-BF4F-3E6F-E548-4DF846AE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0B041C-357A-4396-9465-F88E09D7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00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A7DABC-00EC-73A0-E1CA-357B3F4D0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647C42-F1E4-768D-9DA2-6C976997A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08F05-7C37-5E44-23F8-78294D32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1C5F62-E5E7-1C44-D75D-5603823B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832E02-E5B6-3D3B-729D-997B1EAA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37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E4241-E343-67E1-665D-21D2AE7D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9669E-4329-CA2F-D34E-1562FD33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67D343-EA90-5D92-837D-47241916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8F44CB-C6C9-A2A9-F669-C05C05DE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00A278-6E86-F7F4-1B31-2296B416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46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6B0A9-3830-2168-C07E-AB690FF8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57EC80-D950-DA19-9ECE-E7C6CFD5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C15FED-4EB3-BBB4-1443-B8B6D588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627926-6CFD-03CF-B270-E9F52348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E94BCC-1A46-4327-DDE5-0DAA01EA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4A9B7-EEA8-82A2-400F-A3938985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C1576-C40E-67D1-C31D-970C921C6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7B52CE-BF68-72CB-A160-1DAFA4C3C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C08A1B-A620-7CF8-D4A6-D2B333AF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CC73B6-9078-561E-D1E7-1E13C4F7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B7EB31-8B56-7E86-B71D-107A40DA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65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55415-CDBA-3B4C-6F9D-275A4893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0702BD-1396-D498-23A2-5640910C9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2FD023-B234-615A-32E2-6BC6C0682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6E44356-8842-B495-4A62-D07379AE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CD60AB-3C4E-C719-0032-4D066BA4E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E6DA674-DAD2-C941-0808-D2E98B3A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F56A4B-E10E-1144-94D0-44C917C0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0D743C-2DBA-7E1F-44CB-6218BF58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45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99788-8CEE-F99B-A518-113D8839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667EA6-C290-C47F-3B67-5A49B693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8835B-B917-D9CD-2811-A91780C2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C5EECC-B028-301E-1D49-1A6912BF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1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A50060D-D5CC-FD0D-7159-07955B49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C24BB0-44DF-A46A-EC9B-49524DF7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70A8B7-9A58-2637-4B77-006AA708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10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4FFF9-BF51-25C1-8B0D-1A23B1D3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F01EB-5BD0-6DC8-FA95-073E88BD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22B9A1-5A93-A093-E65A-C1C26F409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B6143B-2B4B-ADEB-7193-4669ACEA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3E1A23-68B9-9FD8-00CA-7728F153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58EE1A-83CB-BF9F-E1A6-94761064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33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9CCC3-E1B2-A139-35E9-219CD463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32F75C-A8E1-671A-9BEF-CEE64CD0A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0C9116-C246-606D-F0D9-D29090FF4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2364A9-4EA0-404E-7F5F-665B06A4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79BD84-6F50-4E6E-82EF-E16FE20E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029E92-BA02-6286-4BE2-C07CD6C6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41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0DDEA25-5EFC-1059-393F-92D9775E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B345CE-BAD3-AEF5-89C4-51649FD6A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A146D-4A90-4740-3684-3E3B74A7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1E9DC1-DD0A-498E-A302-FC21C1BB2AD6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DA79CD-0885-5B53-9FD8-48A5AAC9E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69BD36-407F-AECD-7595-9D9BB5AAB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D0A790-8081-4A2E-B52E-7903EF6F7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74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3664"/>
            <a:ext cx="6858000" cy="12058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11" y="938238"/>
            <a:ext cx="2619482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878352" y="2524307"/>
            <a:ext cx="6446087" cy="7155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100" b="1" dirty="0" smtClean="0">
                <a:solidFill>
                  <a:srgbClr val="000000"/>
                </a:solidFill>
                <a:latin typeface="Calibri"/>
              </a:rPr>
              <a:t>SHORT-02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512220" y="3309844"/>
            <a:ext cx="2392673" cy="117724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244" y="5055577"/>
            <a:ext cx="2954272" cy="9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30A9F4-6B63-5549-2DF6-E8BCF6419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EF712A4-C55F-0354-9F62-C3777D40A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236CC30-754A-9D07-244B-185B9363BA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EBE192-33FD-DCB3-AF98-336C10B4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2417CB-4F72-A649-031A-E17748C866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600999-46D9-CB2A-F349-B98C0942A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6071" y="1288869"/>
            <a:ext cx="5604329" cy="451974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Itálii je mytí vlasů drsnější a zaměřuje se na odstranění soli a písku, které se hromadí po pobytu u moře. Italové tak dávají přednost energičtějším masážím pokožky hlavy, aby dosáhli důkladného vyčištění.</a:t>
            </a:r>
          </a:p>
          <a:p>
            <a:pPr>
              <a:lnSpc>
                <a:spcPct val="10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Česku je přístup jemnější a klade se důraz na relaxaci. Mytí vlasů je v salonech součástí příjemného zážitku, často doplněné šetrnou masáží pro uvolnění.</a:t>
            </a:r>
          </a:p>
          <a:p>
            <a:pPr>
              <a:lnSpc>
                <a:spcPct val="10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Zatímco Italové volí důkladnost, Češi upřednostňují pohodlí a pocit pohody během péče o vlasy.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tátní vlajky | Vlajky.EU">
            <a:extLst>
              <a:ext uri="{FF2B5EF4-FFF2-40B4-BE49-F238E27FC236}">
                <a16:creationId xmlns:a16="http://schemas.microsoft.com/office/drawing/2014/main" id="{1D1B9B8B-B141-544F-5BD2-25C2F1E4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5" y="3526885"/>
            <a:ext cx="3643412" cy="24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Státní Italská vlajka státu Itálie | Evropa | Země, obrázky, informace">
            <a:extLst>
              <a:ext uri="{FF2B5EF4-FFF2-40B4-BE49-F238E27FC236}">
                <a16:creationId xmlns:a16="http://schemas.microsoft.com/office/drawing/2014/main" id="{CA800D8C-D919-20C2-265D-6E677B2D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5" y="962977"/>
            <a:ext cx="3675861" cy="24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2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300898-9DDA-2E4F-550C-4C8AA3EF7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cs-CZ" sz="9600"/>
              <a:t>Mytí vlasů</a:t>
            </a:r>
            <a:endParaRPr lang="cs-CZ" sz="9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07A45D-BA89-F245-77FA-FE791FEC1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anchor="t">
            <a:normAutofit/>
          </a:bodyPr>
          <a:lstStyle/>
          <a:p>
            <a:pPr algn="r"/>
            <a:r>
              <a:rPr lang="cs-CZ" dirty="0"/>
              <a:t>Kristýna Syrovátková, 3. KA</a:t>
            </a:r>
          </a:p>
        </p:txBody>
      </p:sp>
      <p:pic>
        <p:nvPicPr>
          <p:cNvPr id="7" name="Graphic 6" descr="Sprcha">
            <a:extLst>
              <a:ext uri="{FF2B5EF4-FFF2-40B4-BE49-F238E27FC236}">
                <a16:creationId xmlns:a16="http://schemas.microsoft.com/office/drawing/2014/main" id="{8FCC1740-1967-34FF-A47D-3083B22F4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5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562ADD-1358-33E8-1C7A-605FAFFBC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259" y="1648870"/>
            <a:ext cx="5849887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Mytí vlasů je proces čištění vlasové pokožky a vlasů za použití vody a šamponu nebo jiného čisticího prostředku. Tento proces odstraňuje nečistoty, mastnotu, prach a zbytky stylingových produktů, které se na vlasech a pokožce hromadí.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osoba, dřez, interiér, Kosmetický salon&#10;&#10;Popis byl vytvořen automaticky">
            <a:extLst>
              <a:ext uri="{FF2B5EF4-FFF2-40B4-BE49-F238E27FC236}">
                <a16:creationId xmlns:a16="http://schemas.microsoft.com/office/drawing/2014/main" id="{7E67E960-B37A-C874-0E7A-ECA5AFEDD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048012"/>
            <a:ext cx="3633107" cy="48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CFCF9D-12B8-79AB-FCAF-0EC3B9085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259" y="1648870"/>
            <a:ext cx="5604329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err="1"/>
              <a:t>Mytí</a:t>
            </a:r>
            <a:r>
              <a:rPr lang="en-US" sz="2400" b="1" dirty="0"/>
              <a:t> </a:t>
            </a:r>
            <a:r>
              <a:rPr lang="en-US" sz="2400" b="1" dirty="0" err="1"/>
              <a:t>vlasů</a:t>
            </a:r>
            <a:r>
              <a:rPr lang="en-US" sz="2400" b="1" dirty="0"/>
              <a:t> </a:t>
            </a:r>
            <a:r>
              <a:rPr lang="en-US" sz="2400" b="1" dirty="0" err="1"/>
              <a:t>může</a:t>
            </a:r>
            <a:r>
              <a:rPr lang="en-US" sz="2400" b="1" dirty="0"/>
              <a:t> </a:t>
            </a:r>
            <a:r>
              <a:rPr lang="en-US" sz="2400" b="1" dirty="0" err="1"/>
              <a:t>mít</a:t>
            </a:r>
            <a:r>
              <a:rPr lang="en-US" sz="2400" b="1" dirty="0"/>
              <a:t> </a:t>
            </a:r>
            <a:r>
              <a:rPr lang="en-US" sz="2400" b="1" dirty="0" err="1"/>
              <a:t>několik</a:t>
            </a:r>
            <a:r>
              <a:rPr lang="en-US" sz="2400" b="1" dirty="0"/>
              <a:t> </a:t>
            </a:r>
            <a:r>
              <a:rPr lang="en-US" sz="2400" b="1" dirty="0" err="1"/>
              <a:t>kroků</a:t>
            </a:r>
            <a:r>
              <a:rPr lang="en-US" sz="2400" b="1" dirty="0"/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cs-CZ" sz="2000" dirty="0"/>
              <a:t>1. </a:t>
            </a:r>
            <a:r>
              <a:rPr lang="en-US" sz="2000" dirty="0" err="1"/>
              <a:t>Navlhčení</a:t>
            </a:r>
            <a:r>
              <a:rPr lang="en-US" sz="2000" dirty="0"/>
              <a:t> </a:t>
            </a:r>
            <a:r>
              <a:rPr lang="en-US" sz="2000" dirty="0" err="1"/>
              <a:t>vlasů</a:t>
            </a:r>
            <a:r>
              <a:rPr lang="en-US" sz="2000" dirty="0"/>
              <a:t> </a:t>
            </a:r>
          </a:p>
          <a:p>
            <a:r>
              <a:rPr lang="cs-CZ" sz="2000" dirty="0"/>
              <a:t>2. </a:t>
            </a:r>
            <a:r>
              <a:rPr lang="en-US" sz="2000" dirty="0" err="1"/>
              <a:t>Nanesení</a:t>
            </a:r>
            <a:r>
              <a:rPr lang="en-US" sz="2000" dirty="0"/>
              <a:t> </a:t>
            </a:r>
            <a:r>
              <a:rPr lang="en-US" sz="2000" dirty="0" err="1"/>
              <a:t>šamponu</a:t>
            </a:r>
            <a:r>
              <a:rPr lang="en-US" sz="2000" dirty="0"/>
              <a:t>– </a:t>
            </a:r>
            <a:r>
              <a:rPr lang="en-US" sz="2000" dirty="0" err="1"/>
              <a:t>malé</a:t>
            </a:r>
            <a:r>
              <a:rPr lang="en-US" sz="2000" dirty="0"/>
              <a:t> </a:t>
            </a:r>
            <a:r>
              <a:rPr lang="en-US" sz="2000" dirty="0" err="1"/>
              <a:t>množství</a:t>
            </a:r>
            <a:r>
              <a:rPr lang="en-US" sz="2000" dirty="0"/>
              <a:t> </a:t>
            </a:r>
          </a:p>
          <a:p>
            <a:r>
              <a:rPr lang="cs-CZ" sz="2000" dirty="0"/>
              <a:t>3. </a:t>
            </a:r>
            <a:r>
              <a:rPr lang="en-US" sz="2000" dirty="0" err="1"/>
              <a:t>Opláchnutí</a:t>
            </a:r>
            <a:r>
              <a:rPr lang="en-US" sz="2000" dirty="0"/>
              <a:t> </a:t>
            </a:r>
            <a:r>
              <a:rPr lang="en-US" sz="2000" dirty="0" err="1"/>
              <a:t>šamp</a:t>
            </a:r>
            <a:r>
              <a:rPr lang="cs-CZ" sz="2000" dirty="0"/>
              <a:t>o</a:t>
            </a:r>
            <a:r>
              <a:rPr lang="en-US" sz="2000" dirty="0"/>
              <a:t>nu </a:t>
            </a:r>
          </a:p>
          <a:p>
            <a:r>
              <a:rPr lang="cs-CZ" sz="2000" dirty="0"/>
              <a:t>4. </a:t>
            </a:r>
            <a:r>
              <a:rPr lang="en-US" sz="2000" dirty="0" err="1"/>
              <a:t>Kondicionér</a:t>
            </a:r>
            <a:r>
              <a:rPr lang="en-US" sz="2000" dirty="0"/>
              <a:t> (</a:t>
            </a:r>
            <a:r>
              <a:rPr lang="en-US" sz="2000" dirty="0" err="1"/>
              <a:t>volitelné</a:t>
            </a:r>
            <a:r>
              <a:rPr lang="en-US" sz="2000" dirty="0"/>
              <a:t>) –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konečky</a:t>
            </a:r>
            <a:endParaRPr lang="en-US" sz="2000" dirty="0"/>
          </a:p>
          <a:p>
            <a:r>
              <a:rPr lang="cs-CZ" sz="2000" dirty="0"/>
              <a:t>5. </a:t>
            </a:r>
            <a:r>
              <a:rPr lang="en-US" sz="2000" dirty="0" err="1"/>
              <a:t>Sušení</a:t>
            </a:r>
            <a:r>
              <a:rPr lang="en-US" sz="2000" dirty="0"/>
              <a:t> </a:t>
            </a:r>
            <a:r>
              <a:rPr lang="en-US" sz="2000" dirty="0" err="1"/>
              <a:t>vl</a:t>
            </a:r>
            <a:r>
              <a:rPr lang="cs-CZ" sz="2000" dirty="0" err="1"/>
              <a:t>asů</a:t>
            </a:r>
            <a:r>
              <a:rPr lang="cs-CZ" sz="2000" dirty="0"/>
              <a:t> fénem</a:t>
            </a:r>
            <a:endParaRPr lang="en-US" sz="2000" dirty="0"/>
          </a:p>
        </p:txBody>
      </p:sp>
      <p:pic>
        <p:nvPicPr>
          <p:cNvPr id="7" name="Obrázek 6" descr="Obsah obrázku text, toaletní potřeby, láhev, Péče o pokožku&#10;&#10;Popis byl vytvořen automaticky">
            <a:extLst>
              <a:ext uri="{FF2B5EF4-FFF2-40B4-BE49-F238E27FC236}">
                <a16:creationId xmlns:a16="http://schemas.microsoft.com/office/drawing/2014/main" id="{0ACDAF2A-2E84-5DBA-9837-EBC03579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1" y="1328450"/>
            <a:ext cx="3146814" cy="41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5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9F248-B1E0-BC78-251F-6F4DB304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E486BE-DA66-24B5-D0AB-9C70087705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C84EC94D-65F8-B023-FA71-8B46CDD36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3EB1F8-15B0-C782-7761-D3FEF0FAE7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FA3808-E285-1242-8E95-388A58EA3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Zoveel betaal je bij de kapper in andere landen | Style | Nina | HLN">
            <a:extLst>
              <a:ext uri="{FF2B5EF4-FFF2-40B4-BE49-F238E27FC236}">
                <a16:creationId xmlns:a16="http://schemas.microsoft.com/office/drawing/2014/main" id="{8772575E-47FE-80E7-D780-85312E7B8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" b="11752"/>
          <a:stretch/>
        </p:blipFill>
        <p:spPr bwMode="auto">
          <a:xfrm>
            <a:off x="1391054" y="1883242"/>
            <a:ext cx="9218142" cy="39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58D01B-F5C4-CF13-446F-AFDDA8E24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7258" y="-557250"/>
            <a:ext cx="10691302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dirty="0"/>
              <a:t>ROZDÍLY V MYTÍ VLASŮ: ITÁLIE vs ČR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804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EA49E-D426-4353-349E-23BC805F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4508E3-02ED-3284-5866-F148E39025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2C3A0DA-D59D-F931-51EE-5D061D47F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E5BBE-0C0A-F37A-E1CC-C1FB17F7A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CA7030-E19D-9F78-DF04-99A87E013A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600BBC-20BD-8891-9D54-D92858FDB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6362" y="1648870"/>
            <a:ext cx="6559249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V Itálii, stejně jako v jiných zemích, mají vlasy své specifické rituály a produkty, které se často liší region od regionu. Lidé zde věnují péči o vlasy velkou pozornost, což souvisí i s italskou kulturou krásy a módy.</a:t>
            </a:r>
            <a:endParaRPr lang="en-US" sz="2000" dirty="0"/>
          </a:p>
        </p:txBody>
      </p:sp>
      <p:pic>
        <p:nvPicPr>
          <p:cNvPr id="3078" name="Picture 6" descr="Státní Italská vlajka státu Itálie | Evropa | Země, obrázky, informace">
            <a:extLst>
              <a:ext uri="{FF2B5EF4-FFF2-40B4-BE49-F238E27FC236}">
                <a16:creationId xmlns:a16="http://schemas.microsoft.com/office/drawing/2014/main" id="{74E24F14-C439-650E-5305-26543D8A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0" y="2203713"/>
            <a:ext cx="3675861" cy="24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0DD31A-07A9-1B69-16AB-75C3C6B23805}"/>
              </a:ext>
            </a:extLst>
          </p:cNvPr>
          <p:cNvSpPr txBox="1"/>
          <p:nvPr/>
        </p:nvSpPr>
        <p:spPr>
          <a:xfrm>
            <a:off x="886370" y="1059551"/>
            <a:ext cx="8678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4000" dirty="0"/>
              <a:t>ITÁLIE</a:t>
            </a:r>
          </a:p>
        </p:txBody>
      </p:sp>
    </p:spTree>
    <p:extLst>
      <p:ext uri="{BB962C8B-B14F-4D97-AF65-F5344CB8AC3E}">
        <p14:creationId xmlns:p14="http://schemas.microsoft.com/office/powerpoint/2010/main" val="419786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5C8FC-D576-8DA6-9AC1-DD48A9E33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AEAA0A-168B-664B-A6DD-4107CE424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18BD7CA-E0B9-D6D4-BD0E-664BB72B5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7E1F89-A48D-5D1C-F47E-AF033186CC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EA2270-1EF4-2C01-F7C0-05400F97B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DF48B9-65EB-AD70-2752-24772D5FB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17168" y="1433075"/>
            <a:ext cx="6288461" cy="407606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Kvalitní produkty : Italové často používají kvalitní šampony a kondicionéry, často přírodní nebo z lékárny.</a:t>
            </a:r>
            <a:endParaRPr lang="cs-CZ" sz="2000" dirty="0">
              <a:solidFill>
                <a:srgbClr val="0808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Profesionální péče : Návštěvy kadeřnických salonů jsou běžné, a to nejen na střihy, ale také na mytí vlasů, ošetření a styling.</a:t>
            </a:r>
            <a:endParaRPr lang="cs-CZ" sz="2000" dirty="0">
              <a:solidFill>
                <a:srgbClr val="0808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Frekvence mytí : Frekvence mytí vlasů se liší, stejně jako v jiných zemích. Někteří Italové si myjí vlasy denně, jiní každých několik dní, záleží na typu vlasů a osobních preferencích.</a:t>
            </a:r>
            <a:endParaRPr lang="cs-CZ" sz="2000" dirty="0">
              <a:solidFill>
                <a:srgbClr val="0808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Italové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preferují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mytí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hlavy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drsnější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přístup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protože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zvyklí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odstraňování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soli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písku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které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vlasech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hromadí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stráveném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moře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sz="20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Italská kultura klade důraz na osobní péči a vzhled, a to se odráží i v péči o vlasy.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62159-F5A7-2486-8840-88FD6D939527}"/>
              </a:ext>
            </a:extLst>
          </p:cNvPr>
          <p:cNvSpPr txBox="1"/>
          <p:nvPr/>
        </p:nvSpPr>
        <p:spPr>
          <a:xfrm>
            <a:off x="886370" y="905556"/>
            <a:ext cx="6100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Z" sz="4000" dirty="0"/>
              <a:t>ITÁLIE</a:t>
            </a:r>
          </a:p>
        </p:txBody>
      </p:sp>
      <p:pic>
        <p:nvPicPr>
          <p:cNvPr id="7" name="Picture 6" descr="Státní Italská vlajka státu Itálie | Evropa | Země, obrázky, informace">
            <a:extLst>
              <a:ext uri="{FF2B5EF4-FFF2-40B4-BE49-F238E27FC236}">
                <a16:creationId xmlns:a16="http://schemas.microsoft.com/office/drawing/2014/main" id="{4389F009-0DE3-0943-CBFE-462AE6E71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0" y="2203713"/>
            <a:ext cx="3675861" cy="24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08ED3-4303-F70D-1A08-7FFDE7B97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2AAE3A-9C98-8109-E563-FC42E9AE0B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DA63F09-928A-4140-EF35-097318B724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14B82-1F16-7128-BCD7-AB70D1146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27E1A6-1503-EFAD-BAE0-F9C736262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09FB41-CBF7-EDCE-967F-E344F736A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8852" y="1288869"/>
            <a:ext cx="6615203" cy="45197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Mytí vlasů v českých salonech klade důraz na pohodlí a relaxaci. Kadeřník vybere vhodné přípravky, vlasy umyje jemnou masáží, nanese kondicionér nebo masku a důkladně opláchne. Proces je navržen tak, aby byl pro klienta příjemným zážitkem.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tátní vlajky | Vlajky.EU">
            <a:extLst>
              <a:ext uri="{FF2B5EF4-FFF2-40B4-BE49-F238E27FC236}">
                <a16:creationId xmlns:a16="http://schemas.microsoft.com/office/drawing/2014/main" id="{48D21F67-D72A-FF13-6033-65C1FAA2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9" y="2212370"/>
            <a:ext cx="3643412" cy="24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91AD4B-B888-595E-7A7F-8AA3A8371936}"/>
              </a:ext>
            </a:extLst>
          </p:cNvPr>
          <p:cNvSpPr txBox="1"/>
          <p:nvPr/>
        </p:nvSpPr>
        <p:spPr>
          <a:xfrm>
            <a:off x="826329" y="1047037"/>
            <a:ext cx="6100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Z" sz="4000" dirty="0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368899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C84B5D-4A88-E469-F318-A0D8BBD4A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51EF71-53DD-76F2-654B-C6982EAE1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319BEA9-21C3-B94F-BD3D-EA0005C9AA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139A70-3DC8-49FC-38BA-3F09423F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85D0B0-0365-6D08-E76F-A76A74334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1683FA-801F-7A3A-8E95-1957843C8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8619" y="1955355"/>
            <a:ext cx="6497052" cy="372715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Četnost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mytí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Češi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obvykle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myjí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vlasy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každé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2–3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podle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typu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vlasů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Výběr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produktů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Používají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běžné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šampony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kondicionéry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často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bez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sulfátů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parabenů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Péče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pokožku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hlavy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Důkladné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promasírování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během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mytí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odstraňuje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nečistoty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používá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spíše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vlažná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Kondicionér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masky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Kondicionér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běžný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každém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mytí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masky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jednou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týdně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Bezoplachová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péče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Po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mytí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často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nanáší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sérum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olej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ochranu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lesk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Státní vlajky | Vlajky.EU">
            <a:extLst>
              <a:ext uri="{FF2B5EF4-FFF2-40B4-BE49-F238E27FC236}">
                <a16:creationId xmlns:a16="http://schemas.microsoft.com/office/drawing/2014/main" id="{31049416-FA90-F853-9948-F96D31E0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9" y="2212370"/>
            <a:ext cx="3643412" cy="24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1A853-8AAD-9D78-4DDF-BAA8A555B9F2}"/>
              </a:ext>
            </a:extLst>
          </p:cNvPr>
          <p:cNvSpPr txBox="1"/>
          <p:nvPr/>
        </p:nvSpPr>
        <p:spPr>
          <a:xfrm>
            <a:off x="826329" y="935372"/>
            <a:ext cx="6100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Z" sz="4000" dirty="0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15318226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79</TotalTime>
  <Words>502</Words>
  <Application>Microsoft Office PowerPoint</Application>
  <PresentationFormat>Širokoúhlá obrazovka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Constantia</vt:lpstr>
      <vt:lpstr>Segoe UI Historic</vt:lpstr>
      <vt:lpstr>Motiv Office</vt:lpstr>
      <vt:lpstr>Prezentace aplikace PowerPoint</vt:lpstr>
      <vt:lpstr>Mytí vlasů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Ornet Stanislav</dc:creator>
  <cp:lastModifiedBy>simonova hana</cp:lastModifiedBy>
  <cp:revision>5</cp:revision>
  <dcterms:created xsi:type="dcterms:W3CDTF">2024-11-07T13:55:00Z</dcterms:created>
  <dcterms:modified xsi:type="dcterms:W3CDTF">2026-01-26T17:22:52Z</dcterms:modified>
</cp:coreProperties>
</file>