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21462-F3A0-4DCC-A2C2-E112BDCB1A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42230-B44A-4573-8F5E-863C6DAAC092}">
      <dgm:prSet/>
      <dgm:spPr/>
      <dgm:t>
        <a:bodyPr/>
        <a:lstStyle/>
        <a:p>
          <a:r>
            <a:rPr lang="cs-CZ"/>
            <a:t>Přivítáme zákazníka a nabídneme mu místo k sezení. </a:t>
          </a:r>
          <a:endParaRPr lang="en-US"/>
        </a:p>
      </dgm:t>
    </dgm:pt>
    <dgm:pt modelId="{75C268AE-DA59-412F-AB1E-8F051342A08C}" type="parTrans" cxnId="{4150EBF6-F069-43BA-BA22-C988062071E5}">
      <dgm:prSet/>
      <dgm:spPr/>
      <dgm:t>
        <a:bodyPr/>
        <a:lstStyle/>
        <a:p>
          <a:endParaRPr lang="en-US"/>
        </a:p>
      </dgm:t>
    </dgm:pt>
    <dgm:pt modelId="{CFC27AE1-37B4-4290-A93D-461FAB3D53C1}" type="sibTrans" cxnId="{4150EBF6-F069-43BA-BA22-C988062071E5}">
      <dgm:prSet/>
      <dgm:spPr/>
      <dgm:t>
        <a:bodyPr/>
        <a:lstStyle/>
        <a:p>
          <a:endParaRPr lang="en-US"/>
        </a:p>
      </dgm:t>
    </dgm:pt>
    <dgm:pt modelId="{739BFAF9-F37D-4755-83D3-30DD590E29FA}">
      <dgm:prSet/>
      <dgm:spPr/>
      <dgm:t>
        <a:bodyPr/>
        <a:lstStyle/>
        <a:p>
          <a:r>
            <a:rPr lang="cs-CZ" dirty="0"/>
            <a:t>Provedeme krátkou konzultaci, při které se zjistí zákazníkova přání a představy na barvu a délku vlasů.</a:t>
          </a:r>
          <a:endParaRPr lang="en-US" dirty="0"/>
        </a:p>
      </dgm:t>
    </dgm:pt>
    <dgm:pt modelId="{BB0838B2-A4DB-4CD6-A932-B565C88E2C60}" type="parTrans" cxnId="{F5DFBEE7-E3E7-4027-BED8-83AE283BB2F9}">
      <dgm:prSet/>
      <dgm:spPr/>
      <dgm:t>
        <a:bodyPr/>
        <a:lstStyle/>
        <a:p>
          <a:endParaRPr lang="en-US"/>
        </a:p>
      </dgm:t>
    </dgm:pt>
    <dgm:pt modelId="{CE405DC2-5358-49DB-AFB8-F066CDE59952}" type="sibTrans" cxnId="{F5DFBEE7-E3E7-4027-BED8-83AE283BB2F9}">
      <dgm:prSet/>
      <dgm:spPr/>
      <dgm:t>
        <a:bodyPr/>
        <a:lstStyle/>
        <a:p>
          <a:endParaRPr lang="en-US"/>
        </a:p>
      </dgm:t>
    </dgm:pt>
    <dgm:pt modelId="{DBB7DB80-AD85-479C-942C-38150F19F833}">
      <dgm:prSet/>
      <dgm:spPr/>
      <dgm:t>
        <a:bodyPr/>
        <a:lstStyle/>
        <a:p>
          <a:r>
            <a:rPr lang="cs-CZ" dirty="0"/>
            <a:t>Následně si uděláme přípravu před barvením a dáme zákazníkovi ručník a plášť.</a:t>
          </a:r>
          <a:endParaRPr lang="en-US" dirty="0"/>
        </a:p>
      </dgm:t>
    </dgm:pt>
    <dgm:pt modelId="{E27709BB-317E-4662-A814-2C2D25276796}" type="parTrans" cxnId="{13EECEF8-4E79-49D8-9F8B-11051AF8F40C}">
      <dgm:prSet/>
      <dgm:spPr/>
      <dgm:t>
        <a:bodyPr/>
        <a:lstStyle/>
        <a:p>
          <a:endParaRPr lang="en-US"/>
        </a:p>
      </dgm:t>
    </dgm:pt>
    <dgm:pt modelId="{E508B513-30AC-44AF-9BA6-D2EB023AE4B4}" type="sibTrans" cxnId="{13EECEF8-4E79-49D8-9F8B-11051AF8F40C}">
      <dgm:prSet/>
      <dgm:spPr/>
      <dgm:t>
        <a:bodyPr/>
        <a:lstStyle/>
        <a:p>
          <a:endParaRPr lang="en-US"/>
        </a:p>
      </dgm:t>
    </dgm:pt>
    <dgm:pt modelId="{CCA5ECFA-A40F-0845-AA99-ACC0D0A01328}" type="pres">
      <dgm:prSet presAssocID="{B6021462-F3A0-4DCC-A2C2-E112BDCB1A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221053E-5F25-4242-88F8-2CEB44EB230A}" type="pres">
      <dgm:prSet presAssocID="{44242230-B44A-4573-8F5E-863C6DAAC09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885A49-3926-894E-B59F-2E0127441E00}" type="pres">
      <dgm:prSet presAssocID="{CFC27AE1-37B4-4290-A93D-461FAB3D53C1}" presName="spacer" presStyleCnt="0"/>
      <dgm:spPr/>
    </dgm:pt>
    <dgm:pt modelId="{D9124147-0D50-A540-933E-57C94F93C69F}" type="pres">
      <dgm:prSet presAssocID="{739BFAF9-F37D-4755-83D3-30DD590E29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EB20A6-7D29-FD49-811C-D0A153A0AD38}" type="pres">
      <dgm:prSet presAssocID="{CE405DC2-5358-49DB-AFB8-F066CDE59952}" presName="spacer" presStyleCnt="0"/>
      <dgm:spPr/>
    </dgm:pt>
    <dgm:pt modelId="{1D2BE20D-95A6-194B-B12A-58E5987FC826}" type="pres">
      <dgm:prSet presAssocID="{DBB7DB80-AD85-479C-942C-38150F19F8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49C9C7C-C956-2B40-9920-1CD53F04203E}" type="presOf" srcId="{739BFAF9-F37D-4755-83D3-30DD590E29FA}" destId="{D9124147-0D50-A540-933E-57C94F93C69F}" srcOrd="0" destOrd="0" presId="urn:microsoft.com/office/officeart/2005/8/layout/vList2"/>
    <dgm:cxn modelId="{C056B903-4BD5-B649-9E5E-9C62B366434F}" type="presOf" srcId="{44242230-B44A-4573-8F5E-863C6DAAC092}" destId="{6221053E-5F25-4242-88F8-2CEB44EB230A}" srcOrd="0" destOrd="0" presId="urn:microsoft.com/office/officeart/2005/8/layout/vList2"/>
    <dgm:cxn modelId="{6B014D04-D66C-6A4E-A054-16FA6EA8B202}" type="presOf" srcId="{DBB7DB80-AD85-479C-942C-38150F19F833}" destId="{1D2BE20D-95A6-194B-B12A-58E5987FC826}" srcOrd="0" destOrd="0" presId="urn:microsoft.com/office/officeart/2005/8/layout/vList2"/>
    <dgm:cxn modelId="{B47E3652-55AC-584A-9537-32FBE36481AB}" type="presOf" srcId="{B6021462-F3A0-4DCC-A2C2-E112BDCB1A7B}" destId="{CCA5ECFA-A40F-0845-AA99-ACC0D0A01328}" srcOrd="0" destOrd="0" presId="urn:microsoft.com/office/officeart/2005/8/layout/vList2"/>
    <dgm:cxn modelId="{F5DFBEE7-E3E7-4027-BED8-83AE283BB2F9}" srcId="{B6021462-F3A0-4DCC-A2C2-E112BDCB1A7B}" destId="{739BFAF9-F37D-4755-83D3-30DD590E29FA}" srcOrd="1" destOrd="0" parTransId="{BB0838B2-A4DB-4CD6-A932-B565C88E2C60}" sibTransId="{CE405DC2-5358-49DB-AFB8-F066CDE59952}"/>
    <dgm:cxn modelId="{4150EBF6-F069-43BA-BA22-C988062071E5}" srcId="{B6021462-F3A0-4DCC-A2C2-E112BDCB1A7B}" destId="{44242230-B44A-4573-8F5E-863C6DAAC092}" srcOrd="0" destOrd="0" parTransId="{75C268AE-DA59-412F-AB1E-8F051342A08C}" sibTransId="{CFC27AE1-37B4-4290-A93D-461FAB3D53C1}"/>
    <dgm:cxn modelId="{13EECEF8-4E79-49D8-9F8B-11051AF8F40C}" srcId="{B6021462-F3A0-4DCC-A2C2-E112BDCB1A7B}" destId="{DBB7DB80-AD85-479C-942C-38150F19F833}" srcOrd="2" destOrd="0" parTransId="{E27709BB-317E-4662-A814-2C2D25276796}" sibTransId="{E508B513-30AC-44AF-9BA6-D2EB023AE4B4}"/>
    <dgm:cxn modelId="{88090811-BB8A-EE4D-A900-C6A57584AAF1}" type="presParOf" srcId="{CCA5ECFA-A40F-0845-AA99-ACC0D0A01328}" destId="{6221053E-5F25-4242-88F8-2CEB44EB230A}" srcOrd="0" destOrd="0" presId="urn:microsoft.com/office/officeart/2005/8/layout/vList2"/>
    <dgm:cxn modelId="{25BA523A-0019-E54C-9E7E-64EA8E200C5F}" type="presParOf" srcId="{CCA5ECFA-A40F-0845-AA99-ACC0D0A01328}" destId="{C3885A49-3926-894E-B59F-2E0127441E00}" srcOrd="1" destOrd="0" presId="urn:microsoft.com/office/officeart/2005/8/layout/vList2"/>
    <dgm:cxn modelId="{651115E8-D6A6-D849-BC64-3A87E7376F2D}" type="presParOf" srcId="{CCA5ECFA-A40F-0845-AA99-ACC0D0A01328}" destId="{D9124147-0D50-A540-933E-57C94F93C69F}" srcOrd="2" destOrd="0" presId="urn:microsoft.com/office/officeart/2005/8/layout/vList2"/>
    <dgm:cxn modelId="{762C49E4-7D1F-4842-A0A6-1A54983F37D8}" type="presParOf" srcId="{CCA5ECFA-A40F-0845-AA99-ACC0D0A01328}" destId="{56EB20A6-7D29-FD49-811C-D0A153A0AD38}" srcOrd="3" destOrd="0" presId="urn:microsoft.com/office/officeart/2005/8/layout/vList2"/>
    <dgm:cxn modelId="{54FB30D1-E89B-A04E-AA9F-A79BC39C33C9}" type="presParOf" srcId="{CCA5ECFA-A40F-0845-AA99-ACC0D0A01328}" destId="{1D2BE20D-95A6-194B-B12A-58E5987FC8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2339D6-BD3F-44B3-859D-ABC0C39111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9CCA17-3DB8-4443-A4B1-5AC5DD1C92FE}">
      <dgm:prSet/>
      <dgm:spPr/>
      <dgm:t>
        <a:bodyPr/>
        <a:lstStyle/>
        <a:p>
          <a:r>
            <a:rPr lang="cs-CZ" dirty="0"/>
            <a:t>V Česku jsou většinou salony zaměřené na jednotlivé služby, než aby se vše dělalo dohromady v jednom kadeřnictví. </a:t>
          </a:r>
          <a:endParaRPr lang="en-US" dirty="0"/>
        </a:p>
      </dgm:t>
    </dgm:pt>
    <dgm:pt modelId="{BB9C4538-AC1D-4F23-BECB-70DFADC465C1}" type="parTrans" cxnId="{A989E878-A716-42AF-8A0A-B790A32D1A30}">
      <dgm:prSet/>
      <dgm:spPr/>
      <dgm:t>
        <a:bodyPr/>
        <a:lstStyle/>
        <a:p>
          <a:endParaRPr lang="en-US"/>
        </a:p>
      </dgm:t>
    </dgm:pt>
    <dgm:pt modelId="{CC96AF4A-F086-4847-8365-7F47435628D0}" type="sibTrans" cxnId="{A989E878-A716-42AF-8A0A-B790A32D1A30}">
      <dgm:prSet/>
      <dgm:spPr/>
      <dgm:t>
        <a:bodyPr/>
        <a:lstStyle/>
        <a:p>
          <a:endParaRPr lang="en-US"/>
        </a:p>
      </dgm:t>
    </dgm:pt>
    <dgm:pt modelId="{95F8519E-5C6F-4328-BB42-015BE483B006}">
      <dgm:prSet/>
      <dgm:spPr/>
      <dgm:t>
        <a:bodyPr/>
        <a:lstStyle/>
        <a:p>
          <a:r>
            <a:rPr lang="cs-CZ" dirty="0"/>
            <a:t>V Itálii se většinou vše dělá v jednom kadeřnictví. Zákazníci chodí do kadeřnictví pravidelně každé 2 až 4 týdny, aby si udrželi upravený vzhled. Důvodem je především pro udržení pocitu čistoty.</a:t>
          </a:r>
          <a:endParaRPr lang="en-US" dirty="0"/>
        </a:p>
      </dgm:t>
    </dgm:pt>
    <dgm:pt modelId="{B37407B2-C908-41D2-A706-B5E25C8A2B1C}" type="parTrans" cxnId="{522787E4-5D18-43F7-AD9D-F8189433FE1B}">
      <dgm:prSet/>
      <dgm:spPr/>
      <dgm:t>
        <a:bodyPr/>
        <a:lstStyle/>
        <a:p>
          <a:endParaRPr lang="en-US"/>
        </a:p>
      </dgm:t>
    </dgm:pt>
    <dgm:pt modelId="{62855814-7D01-47F7-9DC3-11A5918D3579}" type="sibTrans" cxnId="{522787E4-5D18-43F7-AD9D-F8189433FE1B}">
      <dgm:prSet/>
      <dgm:spPr/>
      <dgm:t>
        <a:bodyPr/>
        <a:lstStyle/>
        <a:p>
          <a:endParaRPr lang="en-US"/>
        </a:p>
      </dgm:t>
    </dgm:pt>
    <dgm:pt modelId="{0AA383A2-737C-47E9-89A9-86702D2F505D}">
      <dgm:prSet/>
      <dgm:spPr/>
      <dgm:t>
        <a:bodyPr/>
        <a:lstStyle/>
        <a:p>
          <a:r>
            <a:rPr lang="cs-CZ" dirty="0"/>
            <a:t>V Česku chodí do kadeřnictví hodně žen, zejména kvůli délce vlasů nebo z důvodu nemoci (např. alopecie).</a:t>
          </a:r>
          <a:endParaRPr lang="en-US" dirty="0"/>
        </a:p>
      </dgm:t>
    </dgm:pt>
    <dgm:pt modelId="{A00FE755-B5B7-4823-ADAF-F18420D663BD}" type="parTrans" cxnId="{BA0A648A-B23B-4E5E-AB75-A16D4DA707D3}">
      <dgm:prSet/>
      <dgm:spPr/>
      <dgm:t>
        <a:bodyPr/>
        <a:lstStyle/>
        <a:p>
          <a:endParaRPr lang="en-US"/>
        </a:p>
      </dgm:t>
    </dgm:pt>
    <dgm:pt modelId="{E3EE46CE-33A7-4163-870F-0E66589BBD1F}" type="sibTrans" cxnId="{BA0A648A-B23B-4E5E-AB75-A16D4DA707D3}">
      <dgm:prSet/>
      <dgm:spPr/>
      <dgm:t>
        <a:bodyPr/>
        <a:lstStyle/>
        <a:p>
          <a:endParaRPr lang="en-US"/>
        </a:p>
      </dgm:t>
    </dgm:pt>
    <dgm:pt modelId="{1DED40AF-6C5D-9346-B462-C90165E75448}" type="pres">
      <dgm:prSet presAssocID="{6E2339D6-BD3F-44B3-859D-ABC0C39111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835789D-9D35-8642-8D96-F36C18D6CFDB}" type="pres">
      <dgm:prSet presAssocID="{2E9CCA17-3DB8-4443-A4B1-5AC5DD1C92FE}" presName="hierRoot1" presStyleCnt="0"/>
      <dgm:spPr/>
    </dgm:pt>
    <dgm:pt modelId="{D973FC0A-A581-7543-AF79-D0752A6AF510}" type="pres">
      <dgm:prSet presAssocID="{2E9CCA17-3DB8-4443-A4B1-5AC5DD1C92FE}" presName="composite" presStyleCnt="0"/>
      <dgm:spPr/>
    </dgm:pt>
    <dgm:pt modelId="{A3A35204-5C57-EB42-82FC-8632E4608304}" type="pres">
      <dgm:prSet presAssocID="{2E9CCA17-3DB8-4443-A4B1-5AC5DD1C92FE}" presName="background" presStyleLbl="node0" presStyleIdx="0" presStyleCnt="3"/>
      <dgm:spPr/>
    </dgm:pt>
    <dgm:pt modelId="{3639BF7A-5283-5843-8567-7B72A73C9668}" type="pres">
      <dgm:prSet presAssocID="{2E9CCA17-3DB8-4443-A4B1-5AC5DD1C92FE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EE79C4-D9DF-F04F-AF7E-33305159AFCB}" type="pres">
      <dgm:prSet presAssocID="{2E9CCA17-3DB8-4443-A4B1-5AC5DD1C92FE}" presName="hierChild2" presStyleCnt="0"/>
      <dgm:spPr/>
    </dgm:pt>
    <dgm:pt modelId="{4781E4C5-00EC-3C44-BE92-BF1B3512F223}" type="pres">
      <dgm:prSet presAssocID="{95F8519E-5C6F-4328-BB42-015BE483B006}" presName="hierRoot1" presStyleCnt="0"/>
      <dgm:spPr/>
    </dgm:pt>
    <dgm:pt modelId="{B5125CDA-9E10-6F4E-844E-D8A4B80BD530}" type="pres">
      <dgm:prSet presAssocID="{95F8519E-5C6F-4328-BB42-015BE483B006}" presName="composite" presStyleCnt="0"/>
      <dgm:spPr/>
    </dgm:pt>
    <dgm:pt modelId="{26C9E22E-4F30-294B-8626-94337C149BC2}" type="pres">
      <dgm:prSet presAssocID="{95F8519E-5C6F-4328-BB42-015BE483B006}" presName="background" presStyleLbl="node0" presStyleIdx="1" presStyleCnt="3"/>
      <dgm:spPr/>
    </dgm:pt>
    <dgm:pt modelId="{25F05932-B87D-A140-81A4-EE455CC40286}" type="pres">
      <dgm:prSet presAssocID="{95F8519E-5C6F-4328-BB42-015BE483B006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F284F03-A28F-7443-9B6F-3F634728BA68}" type="pres">
      <dgm:prSet presAssocID="{95F8519E-5C6F-4328-BB42-015BE483B006}" presName="hierChild2" presStyleCnt="0"/>
      <dgm:spPr/>
    </dgm:pt>
    <dgm:pt modelId="{FDE5C205-A100-9B4A-A710-5E1B6C02A861}" type="pres">
      <dgm:prSet presAssocID="{0AA383A2-737C-47E9-89A9-86702D2F505D}" presName="hierRoot1" presStyleCnt="0"/>
      <dgm:spPr/>
    </dgm:pt>
    <dgm:pt modelId="{23352040-80C4-294F-951F-75A53D513C26}" type="pres">
      <dgm:prSet presAssocID="{0AA383A2-737C-47E9-89A9-86702D2F505D}" presName="composite" presStyleCnt="0"/>
      <dgm:spPr/>
    </dgm:pt>
    <dgm:pt modelId="{8316BE7F-1E23-E442-ABFE-C0E7A6DD7409}" type="pres">
      <dgm:prSet presAssocID="{0AA383A2-737C-47E9-89A9-86702D2F505D}" presName="background" presStyleLbl="node0" presStyleIdx="2" presStyleCnt="3"/>
      <dgm:spPr/>
    </dgm:pt>
    <dgm:pt modelId="{535130FD-BC23-1A41-A78D-0B491697F9A2}" type="pres">
      <dgm:prSet presAssocID="{0AA383A2-737C-47E9-89A9-86702D2F505D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93F903-97C0-264E-8F1F-697538B325AB}" type="pres">
      <dgm:prSet presAssocID="{0AA383A2-737C-47E9-89A9-86702D2F505D}" presName="hierChild2" presStyleCnt="0"/>
      <dgm:spPr/>
    </dgm:pt>
  </dgm:ptLst>
  <dgm:cxnLst>
    <dgm:cxn modelId="{C93F3F14-1129-6341-826C-FA40DC6A7F50}" type="presOf" srcId="{95F8519E-5C6F-4328-BB42-015BE483B006}" destId="{25F05932-B87D-A140-81A4-EE455CC40286}" srcOrd="0" destOrd="0" presId="urn:microsoft.com/office/officeart/2005/8/layout/hierarchy1"/>
    <dgm:cxn modelId="{A989E878-A716-42AF-8A0A-B790A32D1A30}" srcId="{6E2339D6-BD3F-44B3-859D-ABC0C3911149}" destId="{2E9CCA17-3DB8-4443-A4B1-5AC5DD1C92FE}" srcOrd="0" destOrd="0" parTransId="{BB9C4538-AC1D-4F23-BECB-70DFADC465C1}" sibTransId="{CC96AF4A-F086-4847-8365-7F47435628D0}"/>
    <dgm:cxn modelId="{522787E4-5D18-43F7-AD9D-F8189433FE1B}" srcId="{6E2339D6-BD3F-44B3-859D-ABC0C3911149}" destId="{95F8519E-5C6F-4328-BB42-015BE483B006}" srcOrd="1" destOrd="0" parTransId="{B37407B2-C908-41D2-A706-B5E25C8A2B1C}" sibTransId="{62855814-7D01-47F7-9DC3-11A5918D3579}"/>
    <dgm:cxn modelId="{33DF0F58-9099-CD4D-A632-B604B2F427A6}" type="presOf" srcId="{0AA383A2-737C-47E9-89A9-86702D2F505D}" destId="{535130FD-BC23-1A41-A78D-0B491697F9A2}" srcOrd="0" destOrd="0" presId="urn:microsoft.com/office/officeart/2005/8/layout/hierarchy1"/>
    <dgm:cxn modelId="{E9142401-0763-4049-888B-B45671C9CAAC}" type="presOf" srcId="{6E2339D6-BD3F-44B3-859D-ABC0C3911149}" destId="{1DED40AF-6C5D-9346-B462-C90165E75448}" srcOrd="0" destOrd="0" presId="urn:microsoft.com/office/officeart/2005/8/layout/hierarchy1"/>
    <dgm:cxn modelId="{BA0A648A-B23B-4E5E-AB75-A16D4DA707D3}" srcId="{6E2339D6-BD3F-44B3-859D-ABC0C3911149}" destId="{0AA383A2-737C-47E9-89A9-86702D2F505D}" srcOrd="2" destOrd="0" parTransId="{A00FE755-B5B7-4823-ADAF-F18420D663BD}" sibTransId="{E3EE46CE-33A7-4163-870F-0E66589BBD1F}"/>
    <dgm:cxn modelId="{37D116A3-22B8-7F4A-8D2B-660679AF35C4}" type="presOf" srcId="{2E9CCA17-3DB8-4443-A4B1-5AC5DD1C92FE}" destId="{3639BF7A-5283-5843-8567-7B72A73C9668}" srcOrd="0" destOrd="0" presId="urn:microsoft.com/office/officeart/2005/8/layout/hierarchy1"/>
    <dgm:cxn modelId="{75BBEFDB-F2C5-7940-B634-FFC70B019DDA}" type="presParOf" srcId="{1DED40AF-6C5D-9346-B462-C90165E75448}" destId="{4835789D-9D35-8642-8D96-F36C18D6CFDB}" srcOrd="0" destOrd="0" presId="urn:microsoft.com/office/officeart/2005/8/layout/hierarchy1"/>
    <dgm:cxn modelId="{8D11E57B-11E3-1945-9944-A10314D772A5}" type="presParOf" srcId="{4835789D-9D35-8642-8D96-F36C18D6CFDB}" destId="{D973FC0A-A581-7543-AF79-D0752A6AF510}" srcOrd="0" destOrd="0" presId="urn:microsoft.com/office/officeart/2005/8/layout/hierarchy1"/>
    <dgm:cxn modelId="{245461A5-78C3-BD4B-B783-BEF066D248B0}" type="presParOf" srcId="{D973FC0A-A581-7543-AF79-D0752A6AF510}" destId="{A3A35204-5C57-EB42-82FC-8632E4608304}" srcOrd="0" destOrd="0" presId="urn:microsoft.com/office/officeart/2005/8/layout/hierarchy1"/>
    <dgm:cxn modelId="{66F6E4B3-B87F-754E-8A2B-9A64D6E338E6}" type="presParOf" srcId="{D973FC0A-A581-7543-AF79-D0752A6AF510}" destId="{3639BF7A-5283-5843-8567-7B72A73C9668}" srcOrd="1" destOrd="0" presId="urn:microsoft.com/office/officeart/2005/8/layout/hierarchy1"/>
    <dgm:cxn modelId="{647AA62B-3BCB-4243-83AF-8BA9FED7C621}" type="presParOf" srcId="{4835789D-9D35-8642-8D96-F36C18D6CFDB}" destId="{6AEE79C4-D9DF-F04F-AF7E-33305159AFCB}" srcOrd="1" destOrd="0" presId="urn:microsoft.com/office/officeart/2005/8/layout/hierarchy1"/>
    <dgm:cxn modelId="{FB62169D-5A07-744B-9E04-6E49E4DE1311}" type="presParOf" srcId="{1DED40AF-6C5D-9346-B462-C90165E75448}" destId="{4781E4C5-00EC-3C44-BE92-BF1B3512F223}" srcOrd="1" destOrd="0" presId="urn:microsoft.com/office/officeart/2005/8/layout/hierarchy1"/>
    <dgm:cxn modelId="{05DB510C-5B55-8F41-95FD-02A648A08328}" type="presParOf" srcId="{4781E4C5-00EC-3C44-BE92-BF1B3512F223}" destId="{B5125CDA-9E10-6F4E-844E-D8A4B80BD530}" srcOrd="0" destOrd="0" presId="urn:microsoft.com/office/officeart/2005/8/layout/hierarchy1"/>
    <dgm:cxn modelId="{4FAA38FE-8A09-3740-90B1-EED194489673}" type="presParOf" srcId="{B5125CDA-9E10-6F4E-844E-D8A4B80BD530}" destId="{26C9E22E-4F30-294B-8626-94337C149BC2}" srcOrd="0" destOrd="0" presId="urn:microsoft.com/office/officeart/2005/8/layout/hierarchy1"/>
    <dgm:cxn modelId="{D46C79BB-6B8A-4C4B-BB7D-8FE063A0CC90}" type="presParOf" srcId="{B5125CDA-9E10-6F4E-844E-D8A4B80BD530}" destId="{25F05932-B87D-A140-81A4-EE455CC40286}" srcOrd="1" destOrd="0" presId="urn:microsoft.com/office/officeart/2005/8/layout/hierarchy1"/>
    <dgm:cxn modelId="{FFA38936-E320-0841-9D7B-8DE1D1C00403}" type="presParOf" srcId="{4781E4C5-00EC-3C44-BE92-BF1B3512F223}" destId="{BF284F03-A28F-7443-9B6F-3F634728BA68}" srcOrd="1" destOrd="0" presId="urn:microsoft.com/office/officeart/2005/8/layout/hierarchy1"/>
    <dgm:cxn modelId="{8D9BB983-A6FC-CA41-A27C-0FD6261205B9}" type="presParOf" srcId="{1DED40AF-6C5D-9346-B462-C90165E75448}" destId="{FDE5C205-A100-9B4A-A710-5E1B6C02A861}" srcOrd="2" destOrd="0" presId="urn:microsoft.com/office/officeart/2005/8/layout/hierarchy1"/>
    <dgm:cxn modelId="{2D63E004-379B-3644-8EC5-9E6EA48B983B}" type="presParOf" srcId="{FDE5C205-A100-9B4A-A710-5E1B6C02A861}" destId="{23352040-80C4-294F-951F-75A53D513C26}" srcOrd="0" destOrd="0" presId="urn:microsoft.com/office/officeart/2005/8/layout/hierarchy1"/>
    <dgm:cxn modelId="{C0DB09A9-EF79-A743-B668-73B3FD67074C}" type="presParOf" srcId="{23352040-80C4-294F-951F-75A53D513C26}" destId="{8316BE7F-1E23-E442-ABFE-C0E7A6DD7409}" srcOrd="0" destOrd="0" presId="urn:microsoft.com/office/officeart/2005/8/layout/hierarchy1"/>
    <dgm:cxn modelId="{72E99060-089F-9A47-8459-E44813470303}" type="presParOf" srcId="{23352040-80C4-294F-951F-75A53D513C26}" destId="{535130FD-BC23-1A41-A78D-0B491697F9A2}" srcOrd="1" destOrd="0" presId="urn:microsoft.com/office/officeart/2005/8/layout/hierarchy1"/>
    <dgm:cxn modelId="{6C912505-6D5A-B942-A426-71EEDB1E69CD}" type="presParOf" srcId="{FDE5C205-A100-9B4A-A710-5E1B6C02A861}" destId="{7B93F903-97C0-264E-8F1F-697538B325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1053E-5F25-4242-88F8-2CEB44EB230A}">
      <dsp:nvSpPr>
        <dsp:cNvPr id="0" name=""/>
        <dsp:cNvSpPr/>
      </dsp:nvSpPr>
      <dsp:spPr>
        <a:xfrm>
          <a:off x="0" y="51766"/>
          <a:ext cx="10515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/>
            <a:t>Přivítáme zákazníka a nabídneme mu místo k sezení. </a:t>
          </a:r>
          <a:endParaRPr lang="en-US" sz="3400" kern="1200"/>
        </a:p>
      </dsp:txBody>
      <dsp:txXfrm>
        <a:off x="65934" y="117700"/>
        <a:ext cx="10383732" cy="1218787"/>
      </dsp:txXfrm>
    </dsp:sp>
    <dsp:sp modelId="{D9124147-0D50-A540-933E-57C94F93C69F}">
      <dsp:nvSpPr>
        <dsp:cNvPr id="0" name=""/>
        <dsp:cNvSpPr/>
      </dsp:nvSpPr>
      <dsp:spPr>
        <a:xfrm>
          <a:off x="0" y="1500341"/>
          <a:ext cx="10515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/>
            <a:t>Provedeme krátkou konzultaci, při které se zjistí zákazníkova přání a představy na barvu a délku vlasů.</a:t>
          </a:r>
          <a:endParaRPr lang="en-US" sz="3400" kern="1200" dirty="0"/>
        </a:p>
      </dsp:txBody>
      <dsp:txXfrm>
        <a:off x="65934" y="1566275"/>
        <a:ext cx="10383732" cy="1218787"/>
      </dsp:txXfrm>
    </dsp:sp>
    <dsp:sp modelId="{1D2BE20D-95A6-194B-B12A-58E5987FC826}">
      <dsp:nvSpPr>
        <dsp:cNvPr id="0" name=""/>
        <dsp:cNvSpPr/>
      </dsp:nvSpPr>
      <dsp:spPr>
        <a:xfrm>
          <a:off x="0" y="2948916"/>
          <a:ext cx="10515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/>
            <a:t>Následně si uděláme přípravu před barvením a dáme zákazníkovi ručník a plášť.</a:t>
          </a:r>
          <a:endParaRPr lang="en-US" sz="3400" kern="1200" dirty="0"/>
        </a:p>
      </dsp:txBody>
      <dsp:txXfrm>
        <a:off x="65934" y="3014850"/>
        <a:ext cx="10383732" cy="1218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35204-5C57-EB42-82FC-8632E4608304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9BF7A-5283-5843-8567-7B72A73C9668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V Česku jsou většinou salony zaměřené na jednotlivé služby, než aby se vše dělalo dohromady v jednom kadeřnictví. </a:t>
          </a:r>
          <a:endParaRPr lang="en-US" sz="1700" kern="1200" dirty="0"/>
        </a:p>
      </dsp:txBody>
      <dsp:txXfrm>
        <a:off x="398656" y="1088253"/>
        <a:ext cx="2959127" cy="1837317"/>
      </dsp:txXfrm>
    </dsp:sp>
    <dsp:sp modelId="{26C9E22E-4F30-294B-8626-94337C149BC2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05932-B87D-A140-81A4-EE455CC40286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V Itálii se většinou vše dělá v jednom kadeřnictví. Zákazníci chodí do kadeřnictví pravidelně každé 2 až 4 týdny, aby si udrželi upravený vzhled. Důvodem je především pro udržení pocitu čistoty.</a:t>
          </a:r>
          <a:endParaRPr lang="en-US" sz="1700" kern="1200" dirty="0"/>
        </a:p>
      </dsp:txBody>
      <dsp:txXfrm>
        <a:off x="4155097" y="1088253"/>
        <a:ext cx="2959127" cy="1837317"/>
      </dsp:txXfrm>
    </dsp:sp>
    <dsp:sp modelId="{8316BE7F-1E23-E442-ABFE-C0E7A6DD7409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130FD-BC23-1A41-A78D-0B491697F9A2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V Česku chodí do kadeřnictví hodně žen, zejména kvůli délce vlasů nebo z důvodu nemoci (např. alopecie).</a:t>
          </a:r>
          <a:endParaRPr lang="en-US" sz="1700" kern="1200" dirty="0"/>
        </a:p>
      </dsp:txBody>
      <dsp:txXfrm>
        <a:off x="7911539" y="10882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6C9A1-4DEA-06D2-8807-ACEF9A3CE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37F79E-B486-F0A7-86A7-A0B23E61C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BDA701-B26E-7793-2BCF-32CF829B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DFB3-DC20-9B4A-AB0E-C0F1FB38E7F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3BDF76-4174-3C38-083C-01808F02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C85D63-A975-0ADF-2FA3-E016148A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F211-7E45-384C-8856-059E7D858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96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7083B3-6BBD-2FD9-3483-C68F0C0F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C6BF46E-6427-1821-A790-5939732D6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9A3018-0CF7-AC43-FE1D-569ACB5A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DFB3-DC20-9B4A-AB0E-C0F1FB38E7F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CFD756-B3F4-8D0B-4C9E-8F95DA5D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DE1BC3-F3A5-C7F8-45D7-927B1853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F211-7E45-384C-8856-059E7D858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4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B9DA39E-CD97-8F96-3D6C-E34658537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AD7084-3E5B-A512-0791-6B48EBA9F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E9A5EE-CC99-4CB2-AAE4-F7DE7CDE3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DFB3-DC20-9B4A-AB0E-C0F1FB38E7F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D15AA0-A5EA-6907-A7EC-8F3457DA3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3B40D8-BCAD-31FD-AB27-59183C8A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F211-7E45-384C-8856-059E7D858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64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F66DC-BEE2-0529-80E1-6B4185A4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1BBB46-93D1-5D05-F7A6-1234C869B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DC1E0F-E882-DF53-C4AF-8016CDA5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DFB3-DC20-9B4A-AB0E-C0F1FB38E7F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A0E449-F1D7-6666-16E7-D3415C18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2907C8-9CF2-A55C-BDF8-EFE4B1D5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F211-7E45-384C-8856-059E7D858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39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BE5EE-42E6-443F-3C3C-7710F322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D3AD47-DEEC-54EC-24EF-07E36813F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D2B769-B9A7-0CAC-7FEF-79FC4E07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DFB3-DC20-9B4A-AB0E-C0F1FB38E7F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99C42E-AE1B-AFB7-8AA9-88A4DFF8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0D501A-133D-B035-0DE2-BD27F391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F211-7E45-384C-8856-059E7D858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4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19097-8E3D-CDBC-5B7E-382EAD24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58773-1D5A-B4E6-1CD6-40E0C6C58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F487A4-9EAA-2028-55E5-EF950BBFA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DA2ECF-FC0F-E3F8-D5A1-E97010E1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DFB3-DC20-9B4A-AB0E-C0F1FB38E7F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69BEC8-79A8-EAAE-78F9-681740F0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373233-9E7C-A886-E5DF-E51AB957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F211-7E45-384C-8856-059E7D858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27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8753F3-DC76-FFA1-593B-75B25581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7E522A-20CF-7430-FD67-95B61823F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5D711D-66FB-F230-251F-20842A3A6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7C424B-BBE6-B2DF-0F6A-BCAEE9163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2CD25E6-CAE8-A9CF-FD32-37E7B8A46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2829FC0-FAA7-263A-15E8-A077529D5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DFB3-DC20-9B4A-AB0E-C0F1FB38E7F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EEB4060-F1F1-4F6D-218E-5D271EA2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133E9B-14DC-48A9-8329-561C5D31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F211-7E45-384C-8856-059E7D858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38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EB2E9-CD39-5F08-40C7-AA3EC387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35971F-9996-AA10-459F-9CEA5326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DFB3-DC20-9B4A-AB0E-C0F1FB38E7F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18E412-FD0C-CB2A-6FBB-F9537691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3D79A3-4695-8DD0-2891-A4C150A3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F211-7E45-384C-8856-059E7D858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34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60E1747-622E-A63E-6C3E-C08AF88C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DFB3-DC20-9B4A-AB0E-C0F1FB38E7F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CC96AF-D404-07A4-A999-CB77299B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FF0E7E-B91E-B72D-BC19-05700D5F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F211-7E45-384C-8856-059E7D858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57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04D7E-9D60-DF6F-4556-345513B0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546BE7-459F-4B27-F803-3C0207DCA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294433-8F73-B1DA-29FD-63FA15E3A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37BA41-BD32-4819-5D27-5F3780DA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DFB3-DC20-9B4A-AB0E-C0F1FB38E7F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F0FA6A-D4D9-865D-9EDA-4336B314C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23BF7A-1529-C3C9-80A4-28AD2109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F211-7E45-384C-8856-059E7D858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60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BCD0F-58FE-FA19-A021-B2C5F893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637837E-E7E4-9433-E89A-CD0D018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B1838E-204B-F54F-BEEB-4078098E7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F79D15-9247-7837-09E1-BE4A29DB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DFB3-DC20-9B4A-AB0E-C0F1FB38E7F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54CD14-3EA5-E344-3526-E44FBA7E4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8F7CBC-C81B-3526-8E5B-535E2180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F211-7E45-384C-8856-059E7D858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52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EF56F2A-39BA-FA78-77FC-917391939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9BE986-FDDA-54CE-238E-5B57CA39C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B9E5B8-9005-3A0A-DCDD-5689C3324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DFB3-DC20-9B4A-AB0E-C0F1FB38E7F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80BFAF-ABC3-BC27-5547-F57F73528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809BA4-0BD2-47DB-17EF-CC4277135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3F211-7E45-384C-8856-059E7D858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78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3664"/>
            <a:ext cx="6858000" cy="120580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11" y="938238"/>
            <a:ext cx="2619482" cy="102899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878352" y="2524307"/>
            <a:ext cx="6446087" cy="71558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100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2100" b="1" dirty="0" smtClean="0">
                <a:solidFill>
                  <a:srgbClr val="000000"/>
                </a:solidFill>
                <a:latin typeface="Calibri"/>
              </a:rPr>
              <a:t>SHORT-02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4512220" y="3309844"/>
            <a:ext cx="2392673" cy="117724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244" y="5055577"/>
            <a:ext cx="2954272" cy="9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E7DBBD-9F55-CB17-BCC2-EB2EA367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Prodlužování vlasů </a:t>
            </a:r>
          </a:p>
        </p:txBody>
      </p:sp>
      <p:pic>
        <p:nvPicPr>
          <p:cNvPr id="6" name="Graphic 5" descr="Hřeben">
            <a:extLst>
              <a:ext uri="{FF2B5EF4-FFF2-40B4-BE49-F238E27FC236}">
                <a16:creationId xmlns:a16="http://schemas.microsoft.com/office/drawing/2014/main" id="{10DEEB59-ED3D-F5D5-0E14-EF6E65ECE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4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9812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0A27E6-60D1-89BF-14A1-7C28F860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cs-CZ" dirty="0"/>
              <a:t>Příchod zákazníka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5C174C7-F1FE-F014-AABC-8A8B4B85A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7923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6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CB3ACA-5C85-0BFE-975C-E1983B9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Postup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4000" dirty="0">
                <a:solidFill>
                  <a:srgbClr val="FFFFFF"/>
                </a:solidFill>
              </a:rPr>
              <a:t>(barvení)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CE663A-550E-D119-E9E5-3C33AE9E4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 dirty="0"/>
              <a:t>Namícháme barvu dle přání zákazníka.</a:t>
            </a:r>
          </a:p>
          <a:p>
            <a:r>
              <a:rPr lang="cs-CZ" sz="2000" dirty="0"/>
              <a:t>Když je barva hotová, naneseme kontury, aby se barva nedostala do obličeje. </a:t>
            </a:r>
          </a:p>
          <a:p>
            <a:r>
              <a:rPr lang="cs-CZ" sz="2000" dirty="0"/>
              <a:t>Pokud je vše připravené, začneme barvit </a:t>
            </a:r>
            <a:r>
              <a:rPr lang="cs-CZ" sz="2000" dirty="0" err="1"/>
              <a:t>odrosty</a:t>
            </a:r>
            <a:r>
              <a:rPr lang="cs-CZ" sz="2000" dirty="0"/>
              <a:t> zepředu a poté se přesuneme na zadní část. </a:t>
            </a:r>
          </a:p>
          <a:p>
            <a:r>
              <a:rPr lang="cs-CZ" sz="2000" dirty="0"/>
              <a:t>Jakmile jsou </a:t>
            </a:r>
            <a:r>
              <a:rPr lang="cs-CZ" sz="2000" dirty="0" err="1"/>
              <a:t>odrosty</a:t>
            </a:r>
            <a:r>
              <a:rPr lang="cs-CZ" sz="2000" dirty="0"/>
              <a:t> obarvené, naneseme barvu i do délek.</a:t>
            </a:r>
          </a:p>
          <a:p>
            <a:r>
              <a:rPr lang="cs-CZ" sz="2000" dirty="0"/>
              <a:t>Necháme působit 30 minut. </a:t>
            </a:r>
          </a:p>
          <a:p>
            <a:r>
              <a:rPr lang="cs-CZ" sz="2000" dirty="0"/>
              <a:t>Poté vlasy dvakrát umyjeme šamponem a naneseme masku, kterou necháme působit 5 minut.</a:t>
            </a:r>
          </a:p>
        </p:txBody>
      </p:sp>
    </p:spTree>
    <p:extLst>
      <p:ext uri="{BB962C8B-B14F-4D97-AF65-F5344CB8AC3E}">
        <p14:creationId xmlns:p14="http://schemas.microsoft.com/office/powerpoint/2010/main" val="247690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56589D-588C-CD01-0CDF-09E348C0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Postup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4000" dirty="0">
                <a:solidFill>
                  <a:srgbClr val="FFFFFF"/>
                </a:solidFill>
              </a:rPr>
              <a:t>(fénování)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7C8890-ED73-FE7E-C806-4F4D43400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cs-CZ" sz="2000" dirty="0"/>
              <a:t>Když jsou vlasy umyté, vysušíme je fénem pomocí kartáče, aby byly dokonale suché. </a:t>
            </a:r>
          </a:p>
          <a:p>
            <a:r>
              <a:rPr lang="cs-CZ" sz="2000" dirty="0"/>
              <a:t>Jakmile jsou vlasy suché, přejdeme k prodloužení vlasů.</a:t>
            </a:r>
            <a:endParaRPr lang="en-US" sz="20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8EE1AFB-9A9A-05C6-FC4D-3C1B9D8BB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8"/>
          <a:stretch>
            <a:fillRect/>
          </a:stretch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2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73DDF9D-E27C-4E23-A1E8-CA352535F7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" y="-10138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1F113E2-9AD9-187A-BD52-8B5B70C8508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2" r="1" b="16533"/>
          <a:stretch>
            <a:fillRect/>
          </a:stretch>
        </p:blipFill>
        <p:spPr>
          <a:xfrm>
            <a:off x="8331957" y="-10138"/>
            <a:ext cx="3860043" cy="345737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FCA651-50E9-6A8C-7562-27E9F9FD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457201"/>
            <a:ext cx="3020560" cy="3588870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Postup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4000" dirty="0">
                <a:solidFill>
                  <a:srgbClr val="FFFFFF"/>
                </a:solidFill>
              </a:rPr>
              <a:t>(pomůcky) </a:t>
            </a: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824F33D5-8096-EC4D-0DE9-1F6B45F08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6" y="669363"/>
            <a:ext cx="3142472" cy="5534211"/>
          </a:xfrm>
        </p:spPr>
        <p:txBody>
          <a:bodyPr anchor="ctr">
            <a:normAutofit/>
          </a:bodyPr>
          <a:lstStyle/>
          <a:p>
            <a:r>
              <a:rPr lang="cs-CZ" sz="2000" dirty="0"/>
              <a:t>Použijeme nářadí na prodlužování vlasů:</a:t>
            </a:r>
          </a:p>
          <a:p>
            <a:pPr marL="0" indent="0">
              <a:buNone/>
            </a:pPr>
            <a:r>
              <a:rPr lang="cs-CZ" sz="2000" dirty="0"/>
              <a:t>        -   Nůžky</a:t>
            </a:r>
          </a:p>
          <a:p>
            <a:pPr marL="0" indent="0">
              <a:buNone/>
            </a:pPr>
            <a:r>
              <a:rPr lang="cs-CZ" sz="2000" dirty="0"/>
              <a:t>        -   Kleště</a:t>
            </a:r>
          </a:p>
          <a:p>
            <a:pPr marL="0" indent="0">
              <a:buNone/>
            </a:pPr>
            <a:r>
              <a:rPr lang="cs-CZ" sz="2000" dirty="0"/>
              <a:t>        -   Korálky (kam se vlasy  </a:t>
            </a:r>
          </a:p>
          <a:p>
            <a:pPr marL="0" indent="0">
              <a:buNone/>
            </a:pPr>
            <a:r>
              <a:rPr lang="cs-CZ" sz="2000" dirty="0"/>
              <a:t>             zacvaknou, aby       </a:t>
            </a:r>
          </a:p>
          <a:p>
            <a:pPr marL="0" indent="0">
              <a:buNone/>
            </a:pPr>
            <a:r>
              <a:rPr lang="cs-CZ" sz="2000" dirty="0"/>
              <a:t>             pevně držely)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Dále vybereme vlasy dle přání zákazníka.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15D2701-666A-DAE4-5F67-FB1B41E5ED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r="1" b="25799"/>
          <a:stretch>
            <a:fillRect/>
          </a:stretch>
        </p:blipFill>
        <p:spPr>
          <a:xfrm>
            <a:off x="8331957" y="3420897"/>
            <a:ext cx="3860043" cy="34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6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73DDF9D-E27C-4E23-A1E8-CA352535F7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" y="-10138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DFDB7E2-843D-5670-951E-26523E4919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825"/>
          <a:stretch>
            <a:fillRect/>
          </a:stretch>
        </p:blipFill>
        <p:spPr>
          <a:xfrm>
            <a:off x="8331957" y="-10138"/>
            <a:ext cx="3860043" cy="345737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02FF01-6916-154C-79E2-71B05502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457201"/>
            <a:ext cx="3122236" cy="3588870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Postup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4000" dirty="0">
                <a:solidFill>
                  <a:srgbClr val="FFFFFF"/>
                </a:solidFill>
              </a:rPr>
              <a:t>(prodlužování)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54A72C2E-8A44-7941-A533-04F3DD22D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6" y="669363"/>
            <a:ext cx="3142472" cy="5534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Začínáme</a:t>
            </a:r>
            <a:r>
              <a:rPr lang="en-US" sz="2000" dirty="0"/>
              <a:t> </a:t>
            </a:r>
            <a:r>
              <a:rPr lang="en-US" sz="2000" dirty="0" err="1"/>
              <a:t>zespodu</a:t>
            </a:r>
            <a:r>
              <a:rPr lang="en-US" sz="2000" dirty="0"/>
              <a:t> </a:t>
            </a:r>
            <a:r>
              <a:rPr lang="en-US" sz="2000" dirty="0" err="1"/>
              <a:t>hlavy</a:t>
            </a:r>
            <a:r>
              <a:rPr lang="en-US" sz="2000" dirty="0"/>
              <a:t>. </a:t>
            </a:r>
            <a:r>
              <a:rPr lang="en-US" sz="2000" dirty="0" err="1"/>
              <a:t>Rozdělíme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část</a:t>
            </a:r>
            <a:r>
              <a:rPr lang="en-US" sz="2000" dirty="0"/>
              <a:t> </a:t>
            </a:r>
            <a:r>
              <a:rPr lang="en-US" sz="2000" dirty="0" err="1"/>
              <a:t>vlasů</a:t>
            </a:r>
            <a:r>
              <a:rPr lang="en-US" sz="2000" dirty="0"/>
              <a:t>, </a:t>
            </a:r>
            <a:r>
              <a:rPr lang="en-US" sz="2000" dirty="0" err="1"/>
              <a:t>kam</a:t>
            </a:r>
            <a:r>
              <a:rPr lang="en-US" sz="2000" dirty="0"/>
              <a:t> </a:t>
            </a:r>
            <a:r>
              <a:rPr lang="en-US" sz="2000" dirty="0" err="1"/>
              <a:t>budeme</a:t>
            </a:r>
            <a:r>
              <a:rPr lang="en-US" sz="2000" dirty="0"/>
              <a:t> </a:t>
            </a:r>
            <a:r>
              <a:rPr lang="en-US" sz="2000" dirty="0" err="1"/>
              <a:t>přidávat</a:t>
            </a:r>
            <a:r>
              <a:rPr lang="en-US" sz="2000" dirty="0"/>
              <a:t> </a:t>
            </a:r>
            <a:r>
              <a:rPr lang="en-US" sz="2000" dirty="0" err="1"/>
              <a:t>prodloužené</a:t>
            </a:r>
            <a:r>
              <a:rPr lang="en-US" sz="2000" dirty="0"/>
              <a:t> </a:t>
            </a:r>
            <a:r>
              <a:rPr lang="en-US" sz="2000" dirty="0" err="1"/>
              <a:t>vlasy</a:t>
            </a:r>
            <a:r>
              <a:rPr lang="en-US" sz="2000" dirty="0"/>
              <a:t>. </a:t>
            </a:r>
            <a:r>
              <a:rPr lang="en-US" sz="2000" dirty="0" err="1"/>
              <a:t>Poprosíme</a:t>
            </a:r>
            <a:r>
              <a:rPr lang="en-US" sz="2000" dirty="0"/>
              <a:t> </a:t>
            </a:r>
            <a:r>
              <a:rPr lang="en-US" sz="2000" dirty="0" err="1"/>
              <a:t>zákazníka</a:t>
            </a:r>
            <a:r>
              <a:rPr lang="en-US" sz="2000" dirty="0"/>
              <a:t>, aby to </a:t>
            </a:r>
            <a:r>
              <a:rPr lang="en-US" sz="2000" dirty="0" err="1"/>
              <a:t>podržel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Vezmeme</a:t>
            </a:r>
            <a:r>
              <a:rPr lang="en-US" sz="2000" dirty="0"/>
              <a:t> </a:t>
            </a:r>
            <a:r>
              <a:rPr lang="en-US" sz="2000" dirty="0" err="1"/>
              <a:t>kousek</a:t>
            </a:r>
            <a:r>
              <a:rPr lang="en-US" sz="2000" dirty="0"/>
              <a:t> </a:t>
            </a:r>
            <a:r>
              <a:rPr lang="en-US" sz="2000" dirty="0" err="1"/>
              <a:t>vlasů</a:t>
            </a:r>
            <a:r>
              <a:rPr lang="en-US" sz="2000" dirty="0"/>
              <a:t> a </a:t>
            </a:r>
            <a:r>
              <a:rPr lang="en-US" sz="2000" dirty="0" err="1"/>
              <a:t>přidáme</a:t>
            </a:r>
            <a:r>
              <a:rPr lang="en-US" sz="2000" dirty="0"/>
              <a:t> </a:t>
            </a:r>
            <a:r>
              <a:rPr lang="en-US" sz="2000" dirty="0" err="1"/>
              <a:t>prodloužené</a:t>
            </a:r>
            <a:r>
              <a:rPr lang="en-US" sz="2000" dirty="0"/>
              <a:t> </a:t>
            </a:r>
            <a:r>
              <a:rPr lang="en-US" sz="2000" dirty="0" err="1"/>
              <a:t>vlasy</a:t>
            </a:r>
            <a:r>
              <a:rPr lang="en-US" sz="2000" dirty="0"/>
              <a:t> </a:t>
            </a:r>
            <a:r>
              <a:rPr lang="en-US" sz="2000" dirty="0" err="1"/>
              <a:t>pomocí</a:t>
            </a:r>
            <a:r>
              <a:rPr lang="en-US" sz="2000" dirty="0"/>
              <a:t> </a:t>
            </a:r>
            <a:r>
              <a:rPr lang="en-US" sz="2000" dirty="0" err="1"/>
              <a:t>korálku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</a:t>
            </a:r>
            <a:r>
              <a:rPr lang="en-US" sz="2000" dirty="0" err="1"/>
              <a:t>zacvakneme</a:t>
            </a:r>
            <a:r>
              <a:rPr lang="en-US" sz="2000" dirty="0"/>
              <a:t>. </a:t>
            </a:r>
          </a:p>
          <a:p>
            <a:r>
              <a:rPr lang="en-US" sz="2000" dirty="0"/>
              <a:t>Na </a:t>
            </a:r>
            <a:r>
              <a:rPr lang="en-US" sz="2000" dirty="0" err="1"/>
              <a:t>této</a:t>
            </a:r>
            <a:r>
              <a:rPr lang="en-US" sz="2000" dirty="0"/>
              <a:t> </a:t>
            </a:r>
            <a:r>
              <a:rPr lang="en-US" sz="2000" dirty="0" err="1"/>
              <a:t>části</a:t>
            </a:r>
            <a:r>
              <a:rPr lang="en-US" sz="2000" dirty="0"/>
              <a:t> </a:t>
            </a:r>
            <a:r>
              <a:rPr lang="en-US" sz="2000" dirty="0" err="1"/>
              <a:t>uděláme</a:t>
            </a:r>
            <a:r>
              <a:rPr lang="en-US" sz="2000" dirty="0"/>
              <a:t> </a:t>
            </a:r>
            <a:r>
              <a:rPr lang="en-US" sz="2000" dirty="0" err="1"/>
              <a:t>vždy</a:t>
            </a:r>
            <a:r>
              <a:rPr lang="en-US" sz="2000" dirty="0"/>
              <a:t> </a:t>
            </a:r>
            <a:r>
              <a:rPr lang="en-US" sz="2000" dirty="0" err="1"/>
              <a:t>pět</a:t>
            </a:r>
            <a:r>
              <a:rPr lang="en-US" sz="2000" dirty="0"/>
              <a:t> </a:t>
            </a:r>
            <a:r>
              <a:rPr lang="en-US" sz="2000" dirty="0" err="1"/>
              <a:t>spojení</a:t>
            </a:r>
            <a:r>
              <a:rPr lang="en-US" sz="2000" dirty="0"/>
              <a:t>, aby to </a:t>
            </a:r>
            <a:r>
              <a:rPr lang="en-US" sz="2000" dirty="0" err="1"/>
              <a:t>nespadlo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Pokud</a:t>
            </a:r>
            <a:r>
              <a:rPr lang="en-US" sz="2000" dirty="0"/>
              <a:t> to </a:t>
            </a:r>
            <a:r>
              <a:rPr lang="en-US" sz="2000" dirty="0" err="1"/>
              <a:t>drží</a:t>
            </a:r>
            <a:r>
              <a:rPr lang="en-US" sz="2000" dirty="0"/>
              <a:t>, </a:t>
            </a:r>
            <a:r>
              <a:rPr lang="en-US" sz="2000" dirty="0" err="1"/>
              <a:t>přejdeme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další</a:t>
            </a:r>
            <a:r>
              <a:rPr lang="en-US" sz="2000" dirty="0"/>
              <a:t> </a:t>
            </a:r>
            <a:r>
              <a:rPr lang="en-US" sz="2000" dirty="0" err="1"/>
              <a:t>část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Takto</a:t>
            </a:r>
            <a:r>
              <a:rPr lang="en-US" sz="2000" dirty="0"/>
              <a:t> </a:t>
            </a:r>
            <a:r>
              <a:rPr lang="en-US" sz="2000" dirty="0" err="1"/>
              <a:t>postupujeme</a:t>
            </a:r>
            <a:r>
              <a:rPr lang="en-US" sz="2000" dirty="0"/>
              <a:t> </a:t>
            </a:r>
            <a:r>
              <a:rPr lang="en-US" sz="2000" dirty="0" err="1"/>
              <a:t>směrem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.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9133B36-0A04-D716-702C-479D6E8433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3219"/>
          <a:stretch>
            <a:fillRect/>
          </a:stretch>
        </p:blipFill>
        <p:spPr>
          <a:xfrm>
            <a:off x="8331957" y="3420897"/>
            <a:ext cx="3860043" cy="34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1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74B5CFD-3D6D-621B-14E7-C9E3823EC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3" b="26933"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A5F3D4-0F3A-6AAA-AF51-3112AAED8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0934" y="2490597"/>
            <a:ext cx="3785428" cy="3540265"/>
          </a:xfrm>
        </p:spPr>
        <p:txBody>
          <a:bodyPr>
            <a:normAutofit/>
          </a:bodyPr>
          <a:lstStyle/>
          <a:p>
            <a:r>
              <a:rPr lang="cs-CZ" sz="2000" dirty="0"/>
              <a:t>Takto to vypadá výsledný účes. </a:t>
            </a:r>
          </a:p>
          <a:p>
            <a:r>
              <a:rPr lang="cs-CZ" sz="2000" dirty="0"/>
              <a:t>Vlasy jsme ještě navlnily a zafixovaly lakem.</a:t>
            </a:r>
            <a:endParaRPr lang="en-US" sz="2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9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F723B9-C6AE-8DB8-2CBC-0FC74CA3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 b="1">
                <a:solidFill>
                  <a:srgbClr val="FFFFFF"/>
                </a:solidFill>
              </a:rPr>
              <a:t>Itálie – Česko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E1F498D-104E-F329-7C77-FE2A9174F4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88361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4166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337</Words>
  <Application>Microsoft Office PowerPoint</Application>
  <PresentationFormat>Širokoúhlá obrazovka</PresentationFormat>
  <Paragraphs>39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Constantia</vt:lpstr>
      <vt:lpstr>Motiv Office</vt:lpstr>
      <vt:lpstr>Prezentace aplikace PowerPoint</vt:lpstr>
      <vt:lpstr>Prodlužování vlasů </vt:lpstr>
      <vt:lpstr>Příchod zákazníka</vt:lpstr>
      <vt:lpstr>Postup (barvení)</vt:lpstr>
      <vt:lpstr>Postup (fénování)</vt:lpstr>
      <vt:lpstr>Postup (pomůcky) </vt:lpstr>
      <vt:lpstr>Postup (prodlužování)</vt:lpstr>
      <vt:lpstr>Prezentace aplikace PowerPoint</vt:lpstr>
      <vt:lpstr>Itálie – Česko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nela kiraly</dc:creator>
  <cp:lastModifiedBy>simonova hana</cp:lastModifiedBy>
  <cp:revision>7</cp:revision>
  <dcterms:created xsi:type="dcterms:W3CDTF">2024-09-23T16:53:21Z</dcterms:created>
  <dcterms:modified xsi:type="dcterms:W3CDTF">2026-01-26T17:23:16Z</dcterms:modified>
</cp:coreProperties>
</file>