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7469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804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2115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2895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513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278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906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9536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217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D18AF8-2D17-62D3-38AE-3191A18CB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5C5881-3ED6-8D53-A4F9-011E8EC7C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6167BF-FF85-E68A-EE21-7AA235D98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433E0A-C375-99AB-7EB1-0152165E0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25CE70-56DB-E199-75C2-99A892E1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996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7C6CF5-17AB-EC98-8125-369DD33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A0A1D8F-4B1F-F46E-70F9-DAA16F6DD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CD839C-1094-AB5E-2692-C4ECF308F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9A697EF-820F-5BE4-B2E1-96D40F782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94A6942-33F1-68E1-CC7C-A753BC5F4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16B883A-A325-C882-43F2-66DC708EE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FDBC12F-8E88-9DFD-9C9F-37CF208F9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6673808-ECC8-A811-9C40-3E7EB67A0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37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813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85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79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97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26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99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59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501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BC557D4-AD41-FA46-B426-4BB20457392F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CFEB9F2-EC4A-9343-AC3A-DCAA16F46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46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7" descr="Obsah obrázku Vínově červená, Obdélník, červená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3664"/>
            <a:ext cx="6858000" cy="120580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4" name="Obrázek 6" descr="Obsah obrázku snímek obrazovky, Písmo, Elektricky modrá, Grafika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111" y="938238"/>
            <a:ext cx="2619482" cy="102899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5" name="TextovéPole 10"/>
          <p:cNvSpPr txBox="1"/>
          <p:nvPr/>
        </p:nvSpPr>
        <p:spPr>
          <a:xfrm>
            <a:off x="2878352" y="2524307"/>
            <a:ext cx="6446087" cy="71558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100" b="1" dirty="0">
                <a:solidFill>
                  <a:srgbClr val="000000"/>
                </a:solidFill>
                <a:latin typeface="Calibri"/>
              </a:rPr>
              <a:t>ID mobility: </a:t>
            </a:r>
            <a:r>
              <a:rPr lang="cs-CZ" sz="2100" b="1" dirty="0" smtClean="0">
                <a:solidFill>
                  <a:srgbClr val="000000"/>
                </a:solidFill>
                <a:latin typeface="Calibri"/>
              </a:rPr>
              <a:t>SHORT-03</a:t>
            </a:r>
            <a:r>
              <a:rPr lang="cs-CZ" sz="21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/>
            </a:r>
            <a:br>
              <a:rPr lang="cs-CZ" sz="21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</a:br>
            <a:r>
              <a:rPr lang="cs-CZ" sz="2100" b="1" dirty="0">
                <a:solidFill>
                  <a:srgbClr val="000000"/>
                </a:solidFill>
                <a:latin typeface="Calibri"/>
              </a:rPr>
              <a:t>Číslo projektu: 2024-1-CZ01-KA122-VET-000230261</a:t>
            </a:r>
          </a:p>
        </p:txBody>
      </p:sp>
      <p:sp>
        <p:nvSpPr>
          <p:cNvPr id="7" name="TextovéPole 13"/>
          <p:cNvSpPr txBox="1"/>
          <p:nvPr/>
        </p:nvSpPr>
        <p:spPr>
          <a:xfrm>
            <a:off x="4512220" y="3309844"/>
            <a:ext cx="2392673" cy="117724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dirty="0">
              <a:solidFill>
                <a:srgbClr val="000000"/>
              </a:solidFill>
              <a:latin typeface="Constantia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dirty="0">
                <a:solidFill>
                  <a:srgbClr val="000000"/>
                </a:solidFill>
                <a:latin typeface="Constantia"/>
              </a:rPr>
              <a:t>Italská krása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dirty="0">
              <a:solidFill>
                <a:srgbClr val="000000"/>
              </a:solidFill>
              <a:latin typeface="Constanti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209" y="4912405"/>
            <a:ext cx="3262864" cy="10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3B386-39AA-4B82-C2BF-D1F967106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ekologie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D7A84BA-48FD-1B84-506E-4CE0A87B6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2367093"/>
            <a:ext cx="5182225" cy="3424107"/>
          </a:xfrm>
        </p:spPr>
        <p:txBody>
          <a:bodyPr/>
          <a:lstStyle/>
          <a:p>
            <a:r>
              <a:rPr lang="cs-CZ" dirty="0"/>
              <a:t>Ekologie je v Itálii velice důležitá. Za netřídění odpadu se dostávají pokuty.</a:t>
            </a:r>
          </a:p>
          <a:p>
            <a:r>
              <a:rPr lang="cs-CZ" dirty="0"/>
              <a:t>Třídí se tu: bio odpad, sklo, papír, plasty a směšný odpad. </a:t>
            </a:r>
          </a:p>
          <a:p>
            <a:r>
              <a:rPr lang="cs-CZ" dirty="0"/>
              <a:t>Odpad se tu vyváží každý den.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D56AE6-4164-20D7-77F2-F15F496BF3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299" y="1943090"/>
            <a:ext cx="3568926" cy="356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08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CC813CB9-9C45-908A-6B03-15CC78D67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4" y="1397377"/>
            <a:ext cx="3454917" cy="415843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B7037BE-0B79-0428-0D3F-E9B98818F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108" y="1397378"/>
            <a:ext cx="3454917" cy="415843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2978CCF-237B-8158-8824-DBBEFB5E5F0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41" y="1397377"/>
            <a:ext cx="3454917" cy="415843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A9BEBDE-F32C-2C10-C4D9-38920A8EF19F}"/>
              </a:ext>
            </a:extLst>
          </p:cNvPr>
          <p:cNvSpPr txBox="1"/>
          <p:nvPr/>
        </p:nvSpPr>
        <p:spPr>
          <a:xfrm>
            <a:off x="4382365" y="597529"/>
            <a:ext cx="8302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Fotky ze salonu</a:t>
            </a:r>
          </a:p>
        </p:txBody>
      </p:sp>
    </p:spTree>
    <p:extLst>
      <p:ext uri="{BB962C8B-B14F-4D97-AF65-F5344CB8AC3E}">
        <p14:creationId xmlns:p14="http://schemas.microsoft.com/office/powerpoint/2010/main" val="3088858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1EEFC4D-8790-D2F9-BA01-EFE60D0633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5" b="15707"/>
          <a:stretch>
            <a:fillRect/>
          </a:stretch>
        </p:blipFill>
        <p:spPr>
          <a:xfrm>
            <a:off x="1227913" y="1542531"/>
            <a:ext cx="4349021" cy="37729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6C9EBD8-C982-C2C8-99E0-0CB91151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0" b="22556"/>
          <a:stretch>
            <a:fillRect/>
          </a:stretch>
        </p:blipFill>
        <p:spPr>
          <a:xfrm>
            <a:off x="6554345" y="1542531"/>
            <a:ext cx="4288298" cy="377293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594571E-40D5-E972-CAA5-D52B58DF5647}"/>
              </a:ext>
            </a:extLst>
          </p:cNvPr>
          <p:cNvSpPr txBox="1"/>
          <p:nvPr/>
        </p:nvSpPr>
        <p:spPr>
          <a:xfrm>
            <a:off x="4578790" y="666358"/>
            <a:ext cx="6097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dirty="0"/>
              <a:t>Fotky ze salonu</a:t>
            </a:r>
          </a:p>
        </p:txBody>
      </p:sp>
    </p:spTree>
    <p:extLst>
      <p:ext uri="{BB962C8B-B14F-4D97-AF65-F5344CB8AC3E}">
        <p14:creationId xmlns:p14="http://schemas.microsoft.com/office/powerpoint/2010/main" val="3095064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9E6E6A-7142-9951-34DB-FF33B3DA8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34" y="167951"/>
            <a:ext cx="16317192" cy="1470526"/>
          </a:xfrm>
        </p:spPr>
        <p:txBody>
          <a:bodyPr/>
          <a:lstStyle/>
          <a:p>
            <a:r>
              <a:rPr lang="cs-CZ" b="1" i="1" dirty="0"/>
              <a:t>Mytí a foukání vlasů:</a:t>
            </a:r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28002D7C-7AE7-D759-32E8-86E972C661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8" b="20408"/>
          <a:stretch/>
        </p:blipFill>
        <p:spPr>
          <a:xfrm>
            <a:off x="5183188" y="457200"/>
            <a:ext cx="6749104" cy="5859379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F960EC0-B4EC-80CD-6738-6E9CF9E02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4" y="1971842"/>
            <a:ext cx="4397282" cy="434473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B67422B-3ABC-B092-0EB1-565AEB74B047}"/>
              </a:ext>
            </a:extLst>
          </p:cNvPr>
          <p:cNvSpPr txBox="1"/>
          <p:nvPr/>
        </p:nvSpPr>
        <p:spPr>
          <a:xfrm>
            <a:off x="785907" y="903214"/>
            <a:ext cx="4397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Mytí a foukání vlasů:</a:t>
            </a:r>
          </a:p>
        </p:txBody>
      </p:sp>
    </p:spTree>
    <p:extLst>
      <p:ext uri="{BB962C8B-B14F-4D97-AF65-F5344CB8AC3E}">
        <p14:creationId xmlns:p14="http://schemas.microsoft.com/office/powerpoint/2010/main" val="4238906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FFD79D-D87D-5736-E4E0-D16BAC8B4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37" y="500241"/>
            <a:ext cx="4282832" cy="1325563"/>
          </a:xfrm>
        </p:spPr>
        <p:txBody>
          <a:bodyPr/>
          <a:lstStyle/>
          <a:p>
            <a:r>
              <a:rPr lang="cs-CZ" dirty="0"/>
              <a:t>Postup mytí vlasů: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9A5A0CC-5960-3AD3-72B3-2120027C6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971" y="1690688"/>
            <a:ext cx="6467883" cy="480064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zákazníci si posadíme do mycího křesla a dáme jí ochranné prádlo. Uděláme diagnózu vlasů (zjistíme tak jaký zvolíme přípravek na vlasy). Vlasy namočíme, aby byly všude pořádně mokré. Do dlaně si naneseme šampon rozmydlíme a naneseme na vlasy. důkladně masírujeme pokožku hlavy, abychom umyli všechny nečistoty. Šampon nanášíme dvakrát. při prvním mytí se zbavíme všech nečistot a při druhém myjeme samotnou pokožku. Vlasy pořádně propláchneme, aby nikde nezůstaly zbytky šamponu. Dále do konečků vlasů naneseme kondicionér, který nám vlas uzavře.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290B589-971F-AC06-EAED-A6548281A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84" y="436867"/>
            <a:ext cx="4043947" cy="566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96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E2C747-0464-7390-7747-D0B6EB7E1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3661"/>
            <a:ext cx="4497180" cy="1596177"/>
          </a:xfrm>
        </p:spPr>
        <p:txBody>
          <a:bodyPr/>
          <a:lstStyle/>
          <a:p>
            <a:r>
              <a:rPr lang="cs-CZ" dirty="0"/>
              <a:t>Foukání vlasů: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E248163-4B84-975C-AC6B-828902263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474" y="1690687"/>
            <a:ext cx="6709347" cy="4693651"/>
          </a:xfrm>
        </p:spPr>
        <p:txBody>
          <a:bodyPr/>
          <a:lstStyle/>
          <a:p>
            <a:r>
              <a:rPr lang="cs-CZ" dirty="0"/>
              <a:t>Vlasy nečešeme, nejprve lehce profoukneme a následně naneseme </a:t>
            </a:r>
            <a:r>
              <a:rPr lang="cs-CZ" dirty="0" err="1"/>
              <a:t>rozčesávač</a:t>
            </a:r>
            <a:r>
              <a:rPr lang="cs-CZ" dirty="0"/>
              <a:t> a tepelnou ochranu. Potom vlasy můžeme rozčesat. Vlasy si rozdělíme, a po pramenech začneme foukat přes kulatý kartáč. Italové mají tvrdší vlasy proto máme fén na nejvyšší teplotu. Když jsou vlasy vyfoukané, můžeme ještě použít žehličku pro doladění.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4817841-D806-5DE5-777A-FB51D23D58A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520" y="365125"/>
            <a:ext cx="4142299" cy="56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D561B-6263-E733-F203-AA929AA37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Rozdíly: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8DD0424-13CA-750F-9D46-AEDA2B675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V </a:t>
            </a:r>
            <a:r>
              <a:rPr lang="cs-CZ" dirty="0" err="1"/>
              <a:t>itálii</a:t>
            </a:r>
            <a:r>
              <a:rPr lang="cs-CZ" dirty="0"/>
              <a:t>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8F1803-8C50-15D0-5695-02707EAF5D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Vlasy foukají a žehlí na výrazně vyšší teplotu, protože Italové mají tvrdší vlasy.</a:t>
            </a:r>
          </a:p>
          <a:p>
            <a:r>
              <a:rPr lang="cs-CZ" dirty="0"/>
              <a:t>Vlasy suší do papírových ručníku, protože je to více ekologičtější.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53F60C-98CD-2C3D-EB42-AAB177830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V česku: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ABD9D46-2EA1-FC0C-2CB5-B8FDE1E59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488663" cy="3684588"/>
          </a:xfrm>
        </p:spPr>
        <p:txBody>
          <a:bodyPr/>
          <a:lstStyle/>
          <a:p>
            <a:r>
              <a:rPr lang="cs-CZ" dirty="0"/>
              <a:t>My se snažíme při tepelné úpravě nastavit zařízení na co nejmíň stupňů, abychom vlasy neničili.</a:t>
            </a:r>
          </a:p>
          <a:p>
            <a:r>
              <a:rPr lang="cs-CZ" dirty="0"/>
              <a:t>V česku se vlasy suší normálním ručníkem </a:t>
            </a:r>
          </a:p>
        </p:txBody>
      </p:sp>
    </p:spTree>
    <p:extLst>
      <p:ext uri="{BB962C8B-B14F-4D97-AF65-F5344CB8AC3E}">
        <p14:creationId xmlns:p14="http://schemas.microsoft.com/office/powerpoint/2010/main" val="2976396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6A6808-F057-8EC4-B460-F25223EE8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Produkty, které Anna </a:t>
            </a:r>
            <a:r>
              <a:rPr lang="cs-CZ" dirty="0" err="1"/>
              <a:t>Wilk</a:t>
            </a:r>
            <a:r>
              <a:rPr lang="cs-CZ" dirty="0"/>
              <a:t> používá: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4550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E98856DD-1DC8-CC6A-6084-9B93DF9F128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9" r="26439"/>
          <a:stretch/>
        </p:blipFill>
        <p:spPr/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4A3CD40-3A87-3949-47E2-CC248C6D5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7753" y="2610826"/>
            <a:ext cx="6455121" cy="1636348"/>
          </a:xfrm>
        </p:spPr>
        <p:txBody>
          <a:bodyPr>
            <a:normAutofit/>
          </a:bodyPr>
          <a:lstStyle/>
          <a:p>
            <a:r>
              <a:rPr lang="cs-CZ" sz="2000" b="1" dirty="0"/>
              <a:t>Šampon a olejíčky</a:t>
            </a:r>
          </a:p>
          <a:p>
            <a:r>
              <a:rPr lang="cs-CZ" sz="2000" dirty="0"/>
              <a:t>• Šampon, který podporuje růst vlasů a olejíčky, které se vmasírují do mokrých vlasů </a:t>
            </a:r>
          </a:p>
        </p:txBody>
      </p:sp>
    </p:spTree>
    <p:extLst>
      <p:ext uri="{BB962C8B-B14F-4D97-AF65-F5344CB8AC3E}">
        <p14:creationId xmlns:p14="http://schemas.microsoft.com/office/powerpoint/2010/main" val="219748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DCAD70BA-AC70-37CA-A49B-80ACD5666C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8" b="20408"/>
          <a:stretch/>
        </p:blipFill>
        <p:spPr>
          <a:xfrm>
            <a:off x="5180012" y="987425"/>
            <a:ext cx="6172200" cy="4873625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29E2A5-107E-DCEB-C2F4-D85D9C177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911" y="2236168"/>
            <a:ext cx="5097101" cy="2376137"/>
          </a:xfrm>
        </p:spPr>
        <p:txBody>
          <a:bodyPr>
            <a:normAutofit/>
          </a:bodyPr>
          <a:lstStyle/>
          <a:p>
            <a:r>
              <a:rPr lang="cs-CZ" sz="2000" b="1" dirty="0"/>
              <a:t>Šampon a maska pro jemné vlasy</a:t>
            </a:r>
          </a:p>
          <a:p>
            <a:r>
              <a:rPr lang="cs-CZ" sz="2000" dirty="0"/>
              <a:t>• Regeneruje a vyživuje vlasy</a:t>
            </a:r>
          </a:p>
          <a:p>
            <a:r>
              <a:rPr lang="cs-CZ" sz="2000" dirty="0"/>
              <a:t>• Dodává lesk a objem</a:t>
            </a:r>
          </a:p>
          <a:p>
            <a:r>
              <a:rPr lang="cs-CZ" sz="2000" dirty="0"/>
              <a:t>• Snižuje lámavost vlasů </a:t>
            </a:r>
          </a:p>
        </p:txBody>
      </p:sp>
    </p:spTree>
    <p:extLst>
      <p:ext uri="{BB962C8B-B14F-4D97-AF65-F5344CB8AC3E}">
        <p14:creationId xmlns:p14="http://schemas.microsoft.com/office/powerpoint/2010/main" val="2032186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B53188F8-9D17-F5E7-34EB-5788FAA7DD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20371"/>
          <a:stretch/>
        </p:blipFill>
        <p:spPr>
          <a:xfrm>
            <a:off x="5180012" y="992187"/>
            <a:ext cx="6172200" cy="4873625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6CF3FF6-7AE8-4889-0CD5-E7B59879B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3208" y="2510138"/>
            <a:ext cx="4336609" cy="3730041"/>
          </a:xfrm>
        </p:spPr>
        <p:txBody>
          <a:bodyPr>
            <a:normAutofit/>
          </a:bodyPr>
          <a:lstStyle/>
          <a:p>
            <a:r>
              <a:rPr lang="cs-CZ" sz="2000" b="1" dirty="0" err="1"/>
              <a:t>Bezoplachová</a:t>
            </a:r>
            <a:r>
              <a:rPr lang="cs-CZ" sz="2000" b="1" dirty="0"/>
              <a:t> péče na rozčesávaní vlasů</a:t>
            </a:r>
          </a:p>
          <a:p>
            <a:r>
              <a:rPr lang="cs-CZ" sz="2000" dirty="0"/>
              <a:t>• Pěnu dáme do středně mokrých vlasů a pak nám jdou vlasy krásně rozčesat </a:t>
            </a:r>
          </a:p>
        </p:txBody>
      </p:sp>
    </p:spTree>
    <p:extLst>
      <p:ext uri="{BB962C8B-B14F-4D97-AF65-F5344CB8AC3E}">
        <p14:creationId xmlns:p14="http://schemas.microsoft.com/office/powerpoint/2010/main" val="2104688487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Kapk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20</TotalTime>
  <Words>340</Words>
  <Application>Microsoft Office PowerPoint</Application>
  <PresentationFormat>Širokoúhlá obrazovka</PresentationFormat>
  <Paragraphs>31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Constantia</vt:lpstr>
      <vt:lpstr>Tw Cen MT</vt:lpstr>
      <vt:lpstr>Kapka</vt:lpstr>
      <vt:lpstr>Prezentace aplikace PowerPoint</vt:lpstr>
      <vt:lpstr>Mytí a foukání vlasů:</vt:lpstr>
      <vt:lpstr>Postup mytí vlasů:</vt:lpstr>
      <vt:lpstr>Foukání vlasů:</vt:lpstr>
      <vt:lpstr>Rozdíly:</vt:lpstr>
      <vt:lpstr>Produkty, které Anna Wilk používá: </vt:lpstr>
      <vt:lpstr>Prezentace aplikace PowerPoint</vt:lpstr>
      <vt:lpstr>Prezentace aplikace PowerPoint</vt:lpstr>
      <vt:lpstr>Prezentace aplikace PowerPoint</vt:lpstr>
      <vt:lpstr>ekologie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420792376170</dc:creator>
  <cp:lastModifiedBy>simonova hana</cp:lastModifiedBy>
  <cp:revision>11</cp:revision>
  <dcterms:created xsi:type="dcterms:W3CDTF">2024-10-22T12:36:58Z</dcterms:created>
  <dcterms:modified xsi:type="dcterms:W3CDTF">2026-01-26T17:25:41Z</dcterms:modified>
</cp:coreProperties>
</file>