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9" r:id="rId2"/>
    <p:sldId id="262" r:id="rId3"/>
    <p:sldId id="263" r:id="rId4"/>
    <p:sldId id="265" r:id="rId5"/>
    <p:sldId id="267" r:id="rId6"/>
    <p:sldId id="268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F0"/>
    <a:srgbClr val="FC2629"/>
    <a:srgbClr val="CF0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6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4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8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4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76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853664"/>
            <a:ext cx="6858000" cy="12058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111" y="938238"/>
            <a:ext cx="2619482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878352" y="2524307"/>
            <a:ext cx="6446087" cy="7155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100" b="1" dirty="0" smtClean="0">
                <a:solidFill>
                  <a:srgbClr val="000000"/>
                </a:solidFill>
                <a:latin typeface="Calibri"/>
              </a:rPr>
              <a:t>SHORT-03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512220" y="3309844"/>
            <a:ext cx="2392673" cy="117724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209" y="4912405"/>
            <a:ext cx="3262864" cy="10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Vlajka Itálie Vítr · Fotografie zdarma na Pixabay">
            <a:extLst>
              <a:ext uri="{FF2B5EF4-FFF2-40B4-BE49-F238E27FC236}">
                <a16:creationId xmlns:a16="http://schemas.microsoft.com/office/drawing/2014/main" id="{F679ECCF-3ED3-440F-3811-2C71FDE5D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0" y="-2947"/>
            <a:ext cx="12215280" cy="68645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545B2B-6C2A-047D-D27B-20FEBF7D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80" y="2342944"/>
            <a:ext cx="10427840" cy="1086056"/>
          </a:xfrm>
        </p:spPr>
        <p:txBody>
          <a:bodyPr/>
          <a:lstStyle/>
          <a:p>
            <a:pPr algn="ctr"/>
            <a:r>
              <a:rPr lang="cs-CZ" sz="5400" dirty="0">
                <a:solidFill>
                  <a:schemeClr val="bg1"/>
                </a:solidFill>
                <a:latin typeface="Impact" panose="020B0806030902050204" pitchFamily="34" charset="0"/>
              </a:rPr>
              <a:t>V l n y    p ř e s    ž e h l i č k u</a:t>
            </a:r>
          </a:p>
        </p:txBody>
      </p:sp>
    </p:spTree>
    <p:extLst>
      <p:ext uri="{BB962C8B-B14F-4D97-AF65-F5344CB8AC3E}">
        <p14:creationId xmlns:p14="http://schemas.microsoft.com/office/powerpoint/2010/main" val="522642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B20E0-0288-2E6E-B115-FA40FC13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209888"/>
            <a:ext cx="10427840" cy="108605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Žehlička LUNA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63FD5-C519-9295-5F92-F30BFFA1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88" y="1477350"/>
            <a:ext cx="6411119" cy="47514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1. Pochází z Itálie – kvalitní evropská výroba a profesionální kadeřnický standard.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2. Keramické destičky – rovnoměrně rozvádějí teplo a jsou šetrné k vlasům.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3. Hladký skluz – destičky kloužou po vlasu bez tahání a lámání.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4. Rychlé nahřátí – připravena k použití během několika vteřin.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5. Regulace teploty – vhodná pro jemné i husté vlasy.6. Lesklý výsledek – vlasy jsou po žehlení hladké, rovné a bez krepatění.7. Ideální pro finální styling – skvěle doplní foukanou a dodá perfektní uhlazení</a:t>
            </a:r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DB4D9A8D-CD56-F20C-F8F4-10503A94ED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r="1689"/>
          <a:stretch>
            <a:fillRect/>
          </a:stretch>
        </p:blipFill>
        <p:spPr>
          <a:xfrm rot="794891">
            <a:off x="7519534" y="1513103"/>
            <a:ext cx="4214308" cy="43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2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16CDE-F7E2-B318-4C9C-5CD05167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636816"/>
            <a:ext cx="10427840" cy="1086056"/>
          </a:xfrm>
        </p:spPr>
        <p:txBody>
          <a:bodyPr>
            <a:normAutofit/>
          </a:bodyPr>
          <a:lstStyle/>
          <a:p>
            <a:r>
              <a:rPr lang="cs-CZ" b="1" dirty="0"/>
              <a:t>Technologický postup natáčení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038958-2D6E-ABDD-CAE0-4A656209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0829" y="1928093"/>
            <a:ext cx="6530100" cy="39773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1. Začínáme vzadu od krku a postupujeme nahoru přes týl až k temeni.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2. Poté natáčíme postranní partie, pramen po prameni.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3. Nakonec upravíme a dotvarujeme temenní část.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4. Hotový účes zafixujeme lakem PURA, aby vydržel tvar i objem.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DAE7C41-7E3D-630D-5A32-A5B8970896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5994" r="16106" b="14436"/>
          <a:stretch>
            <a:fillRect/>
          </a:stretch>
        </p:blipFill>
        <p:spPr>
          <a:xfrm>
            <a:off x="8099834" y="1883121"/>
            <a:ext cx="3177766" cy="40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9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2C4EB-B96A-9E51-0FFC-6127C285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Rozdíl mezi natáčením Vlasů v ČR a Itálii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5348D4-6A57-3C17-5329-7030BC5E7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328" y="2080518"/>
            <a:ext cx="7118577" cy="3977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1. V Itálii jsou vlasy tvrdší a hrubší, proto se natáčí intenzivněji a s vyšší teplotou.</a:t>
            </a:r>
          </a:p>
          <a:p>
            <a:pPr marL="0" indent="0">
              <a:buNone/>
            </a:pPr>
            <a:r>
              <a:rPr lang="cs-CZ" dirty="0"/>
              <a:t>2. Kadeřníci v Itálii používají silný a horký vzduch, aby vlasy dokonale uhladili a vytvarovali.</a:t>
            </a:r>
          </a:p>
          <a:p>
            <a:pPr marL="0" indent="0">
              <a:buNone/>
            </a:pPr>
            <a:r>
              <a:rPr lang="cs-CZ" dirty="0"/>
              <a:t>3. České vlasy jsou jemnější, takže se u nás pracuje šetrněji a s nižší teplotou, aby nedošlo k poškození.</a:t>
            </a:r>
          </a:p>
          <a:p>
            <a:pPr marL="0" indent="0">
              <a:buNone/>
            </a:pPr>
            <a:r>
              <a:rPr lang="cs-CZ" dirty="0"/>
              <a:t>4. Italské natáčení má často výraznější objem a pevnější tvar, zatímco v ČR se více dbá na lehkost a přirozenost.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C4208D6-D370-8033-5D90-384C6E90BB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6402" r="16512" b="15509"/>
          <a:stretch>
            <a:fillRect/>
          </a:stretch>
        </p:blipFill>
        <p:spPr>
          <a:xfrm>
            <a:off x="8526265" y="2145671"/>
            <a:ext cx="2817262" cy="391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3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F5072-2387-6D8E-8D9A-2C8FED7A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8" y="787652"/>
            <a:ext cx="10427840" cy="70392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Styling s lakem PURA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BD9BF-5164-473E-A832-67F8C81A8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58" y="2065984"/>
            <a:ext cx="5246241" cy="39032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profesionální italský </a:t>
            </a:r>
            <a:r>
              <a:rPr lang="cs-CZ" dirty="0" err="1"/>
              <a:t>finish</a:t>
            </a:r>
            <a:r>
              <a:rPr lang="cs-CZ" dirty="0"/>
              <a:t> Lak PURA</a:t>
            </a:r>
          </a:p>
          <a:p>
            <a:r>
              <a:rPr lang="cs-CZ" dirty="0"/>
              <a:t>pochází z Itálie a je navržený pro profesionální fixaci účesu. </a:t>
            </a:r>
          </a:p>
          <a:p>
            <a:r>
              <a:rPr lang="cs-CZ" dirty="0"/>
              <a:t>Dodává vlasům pevnost, ale zároveň je nezatěžuje ani neslepuje. </a:t>
            </a:r>
          </a:p>
          <a:p>
            <a:r>
              <a:rPr lang="cs-CZ" dirty="0"/>
              <a:t>Je ideální pro finální zafixování foukané nebo natáčených pramenů – účes drží tvar, zůstává lehký, lesklý a přirozený po celý den.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58554B-8029-F669-12D9-5EA627ADB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63" y="1742277"/>
            <a:ext cx="4669835" cy="42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20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314</Words>
  <Application>Microsoft Office PowerPoint</Application>
  <PresentationFormat>Širokoúhlá obrazovka</PresentationFormat>
  <Paragraphs>25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Constantia</vt:lpstr>
      <vt:lpstr>Georgia Pro Light</vt:lpstr>
      <vt:lpstr>Impact</vt:lpstr>
      <vt:lpstr>VaultVTI</vt:lpstr>
      <vt:lpstr>Prezentace aplikace PowerPoint</vt:lpstr>
      <vt:lpstr>V l n y    p ř e s    ž e h l i č k u</vt:lpstr>
      <vt:lpstr>Žehlička LUNA</vt:lpstr>
      <vt:lpstr>Technologický postup natáčení</vt:lpstr>
      <vt:lpstr>Rozdíl mezi natáčením Vlasů v ČR a Itálii</vt:lpstr>
      <vt:lpstr>Styling s lakem PURA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Verner</dc:creator>
  <cp:lastModifiedBy>simonova hana</cp:lastModifiedBy>
  <cp:revision>8</cp:revision>
  <dcterms:created xsi:type="dcterms:W3CDTF">2024-06-23T00:48:01Z</dcterms:created>
  <dcterms:modified xsi:type="dcterms:W3CDTF">2026-01-26T17:26:15Z</dcterms:modified>
</cp:coreProperties>
</file>