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4" r:id="rId3"/>
    <p:sldId id="265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297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4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72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825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578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010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4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57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9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075B07-8596-4B30-9730-7FDFDC4FD339}" type="datetimeFigureOut">
              <a:rPr lang="cs-CZ" smtClean="0"/>
              <a:t>26.01.2026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D9AF06-5385-4925-8B73-2C957DAE046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03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SHORT-03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09" y="4912405"/>
            <a:ext cx="3262864" cy="10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DB66A-069B-7D92-0F68-DEA00F7E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Diagnóza vlasů zákaznice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603CF-3593-085C-20D3-1836C3C2F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Zákaznice má středně dlouhé, kudrnaté vlasy s šedými </a:t>
            </a:r>
            <a:r>
              <a:rPr lang="cs-CZ" dirty="0" err="1"/>
              <a:t>odrosty</a:t>
            </a:r>
            <a:r>
              <a:rPr lang="cs-CZ" dirty="0"/>
              <a:t> ( </a:t>
            </a:r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cs-CZ" dirty="0">
                <a:sym typeface="Wingdings" panose="05000000000000000000" pitchFamily="2" charset="2"/>
              </a:rPr>
              <a:t> musíme si namíchat barvu na zakrytí)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Barvu jsme namíchali v poměru 1:1 od značky </a:t>
            </a:r>
            <a:r>
              <a:rPr lang="cs-CZ" dirty="0" err="1">
                <a:sym typeface="Wingdings" panose="05000000000000000000" pitchFamily="2" charset="2"/>
              </a:rPr>
              <a:t>Pura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obsah 4" descr="Obsah obrázku text, snímek obrazovky, software, Webové stránky&#10;&#10;Obsah generovaný pomocí AI může být nesprávný.">
            <a:extLst>
              <a:ext uri="{FF2B5EF4-FFF2-40B4-BE49-F238E27FC236}">
                <a16:creationId xmlns:a16="http://schemas.microsoft.com/office/drawing/2014/main" id="{85690FD1-0767-0361-10EF-4AAE8826B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6317" t="16005" r="8789" b="13253"/>
          <a:stretch>
            <a:fillRect/>
          </a:stretch>
        </p:blipFill>
        <p:spPr>
          <a:xfrm>
            <a:off x="7333305" y="1381534"/>
            <a:ext cx="3186821" cy="509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326A7-62EA-EE94-FA65-7C9675B0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9061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cs-CZ" dirty="0"/>
              <a:t>Jakou techniku jsme používaly a jak jsme barevně upravovaly vlasy u </a:t>
            </a:r>
            <a:r>
              <a:rPr lang="cs-CZ" dirty="0" err="1"/>
              <a:t>Massimilliana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AC62C-2387-8D6D-AE94-2C0933233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019332"/>
            <a:ext cx="10178322" cy="359359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Massimilliana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jsme začaly nanášením gelu kolem kontur, aby barva nezůstala na kůži a dala se snadno odstranit.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Poté jsme si namíchaly barvu a začaly barvit kontury. Následně jsme se přesunuly na celou hlavu.</a:t>
            </a:r>
          </a:p>
          <a:p>
            <a:r>
              <a:rPr lang="cs-CZ" dirty="0"/>
              <a:t>Když jsme měly nabarveno, tak se to celé nechalo vždy 30 minut působit (bez </a:t>
            </a:r>
            <a:r>
              <a:rPr lang="cs-CZ" dirty="0" err="1"/>
              <a:t>klimazonu</a:t>
            </a:r>
            <a:r>
              <a:rPr lang="cs-CZ" dirty="0"/>
              <a:t>). Následně jsme umyly hlavu 2x šamponem a nanesly masku na vlasy. 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blečení, žena, snímek obrazovky&#10;&#10;Obsah generovaný pomocí AI může být nesprávný.">
            <a:extLst>
              <a:ext uri="{FF2B5EF4-FFF2-40B4-BE49-F238E27FC236}">
                <a16:creationId xmlns:a16="http://schemas.microsoft.com/office/drawing/2014/main" id="{99283F38-AE9F-86BA-0A58-F7A4B72A2E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24" t="16238" r="8515" b="12476"/>
          <a:stretch>
            <a:fillRect/>
          </a:stretch>
        </p:blipFill>
        <p:spPr>
          <a:xfrm>
            <a:off x="0" y="0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3B2EA-B064-DF99-34D7-715159F3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124769"/>
            <a:ext cx="10178322" cy="1492132"/>
          </a:xfrm>
        </p:spPr>
        <p:txBody>
          <a:bodyPr/>
          <a:lstStyle/>
          <a:p>
            <a:r>
              <a:rPr lang="cs-CZ" dirty="0"/>
              <a:t>Ekologie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67E35-DE0F-D507-CE1F-26BEFADB0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/>
              <a:t>Massimilliano</a:t>
            </a:r>
            <a:r>
              <a:rPr lang="cs-CZ" dirty="0"/>
              <a:t> používá 3 různé ručníky:</a:t>
            </a:r>
          </a:p>
          <a:p>
            <a:r>
              <a:rPr lang="cs-CZ" dirty="0"/>
              <a:t>Černý na ramena- na barvení ( není po barvách barevný)</a:t>
            </a:r>
          </a:p>
          <a:p>
            <a:r>
              <a:rPr lang="cs-CZ" dirty="0"/>
              <a:t>Šedý na ramena- na klasické mytí</a:t>
            </a:r>
          </a:p>
          <a:p>
            <a:r>
              <a:rPr lang="cs-CZ" dirty="0"/>
              <a:t>Bílý na vlasy – vysušování přebytečné vody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Také třídí zvlášť rukavice, krabičky a tuby od barev.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Massimilliano</a:t>
            </a:r>
            <a:r>
              <a:rPr lang="cs-CZ" dirty="0"/>
              <a:t> si míchá poměrně dost barvy a to, co zbyde, si nechá na později.  To poté to přidá k nějaké stejné či podobné barvě na dalších zákaznících.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833042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32</TotalTime>
  <Words>190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Constantia</vt:lpstr>
      <vt:lpstr>Gill Sans MT</vt:lpstr>
      <vt:lpstr>Impact</vt:lpstr>
      <vt:lpstr>Wingdings</vt:lpstr>
      <vt:lpstr>Odznáček</vt:lpstr>
      <vt:lpstr>Prezentace aplikace PowerPoint</vt:lpstr>
      <vt:lpstr>Diagnóza vlasů zákaznice</vt:lpstr>
      <vt:lpstr>Jakou techniku jsme používaly a jak jsme barevně upravovaly vlasy u Massimilliana  </vt:lpstr>
      <vt:lpstr>Prezentace aplikace PowerPoint</vt:lpstr>
      <vt:lpstr>Ekologie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6</cp:revision>
  <dcterms:created xsi:type="dcterms:W3CDTF">2025-12-14T09:42:21Z</dcterms:created>
  <dcterms:modified xsi:type="dcterms:W3CDTF">2026-01-26T17:26:36Z</dcterms:modified>
</cp:coreProperties>
</file>