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70" r:id="rId2"/>
    <p:sldId id="262" r:id="rId3"/>
    <p:sldId id="263" r:id="rId4"/>
    <p:sldId id="266" r:id="rId5"/>
    <p:sldId id="265" r:id="rId6"/>
    <p:sldId id="269" r:id="rId7"/>
    <p:sldId id="267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F0"/>
    <a:srgbClr val="FC2629"/>
    <a:srgbClr val="CF0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9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6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4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8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4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9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68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74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976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3664"/>
            <a:ext cx="6858000" cy="12058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11" y="938238"/>
            <a:ext cx="2619482" cy="102899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878352" y="2524307"/>
            <a:ext cx="6446087" cy="71558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100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2100" b="1" dirty="0" smtClean="0">
                <a:solidFill>
                  <a:srgbClr val="000000"/>
                </a:solidFill>
                <a:latin typeface="Calibri"/>
              </a:rPr>
              <a:t>SHORT-03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4512220" y="3309844"/>
            <a:ext cx="2392673" cy="117724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209" y="4912405"/>
            <a:ext cx="3262864" cy="108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45B2B-6C2A-047D-D27B-20FEBF7D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80" y="2885400"/>
            <a:ext cx="10427840" cy="10872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cs-CZ" sz="5400" dirty="0">
                <a:solidFill>
                  <a:schemeClr val="bg1"/>
                </a:solidFill>
                <a:latin typeface="Lucida Sans"/>
              </a:rPr>
              <a:t>Svatební účes </a:t>
            </a:r>
          </a:p>
        </p:txBody>
      </p:sp>
    </p:spTree>
    <p:extLst>
      <p:ext uri="{BB962C8B-B14F-4D97-AF65-F5344CB8AC3E}">
        <p14:creationId xmlns:p14="http://schemas.microsoft.com/office/powerpoint/2010/main" val="522642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B20E0-0288-2E6E-B115-FA40FC13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20" y="318255"/>
            <a:ext cx="11101566" cy="1086056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Foukání kudrnatých vlasů přes difuzér – italská technika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263FD5-C519-9295-5F92-F30BFFA1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720" y="1654521"/>
            <a:ext cx="6120143" cy="35489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just">
              <a:buAutoNum type="arabicPeriod"/>
            </a:pPr>
            <a:r>
              <a:rPr lang="cs-CZ" sz="1600" dirty="0"/>
              <a:t>Italské vlasy bývají velmi silné, pevné a kudrnaté, proto vyžadují specifickou techniku.</a:t>
            </a:r>
          </a:p>
          <a:p>
            <a:pPr marL="457200" indent="-457200" algn="just">
              <a:buAutoNum type="arabicPeriod"/>
            </a:pPr>
            <a:r>
              <a:rPr lang="cs-CZ" sz="1600" dirty="0"/>
              <a:t>Foukání probíhá přes difuzér, který podpoří přirozený tvar kudrlin bez narušení struktury.</a:t>
            </a:r>
          </a:p>
          <a:p>
            <a:pPr marL="457200" indent="-457200" algn="just">
              <a:buAutoNum type="arabicPeriod"/>
            </a:pPr>
            <a:r>
              <a:rPr lang="cs-CZ" sz="1600" dirty="0"/>
              <a:t>V Itálii se používá vyšší teplota, protože jejich vlasy jsou odolnější než jemné české vlasy.</a:t>
            </a:r>
          </a:p>
          <a:p>
            <a:pPr marL="457200" indent="-457200" algn="just">
              <a:buAutoNum type="arabicPeriod"/>
            </a:pPr>
            <a:r>
              <a:rPr lang="cs-CZ" sz="1600" dirty="0"/>
              <a:t>Kudrliny se </a:t>
            </a:r>
            <a:r>
              <a:rPr lang="cs-CZ" sz="1600" dirty="0" err="1"/>
              <a:t>nečesají</a:t>
            </a:r>
            <a:r>
              <a:rPr lang="cs-CZ" sz="1600" dirty="0"/>
              <a:t> během foukání, pouze se lehce přikládají do difuzéru.</a:t>
            </a:r>
          </a:p>
          <a:p>
            <a:pPr marL="457200" indent="-457200" algn="just">
              <a:buAutoNum type="arabicPeriod"/>
            </a:pPr>
            <a:r>
              <a:rPr lang="cs-CZ" sz="1600" dirty="0"/>
              <a:t>Vlasy se foukají od konečků směrem ke kořínkům pro maximální objem.</a:t>
            </a:r>
          </a:p>
          <a:p>
            <a:pPr marL="457200" indent="-457200" algn="just">
              <a:buAutoNum type="arabicPeriod"/>
            </a:pPr>
            <a:r>
              <a:rPr lang="cs-CZ" sz="1600" dirty="0"/>
              <a:t>Používají se hydratační a fixační produkty PURA, které definují kudrliny a zabraňují </a:t>
            </a:r>
            <a:r>
              <a:rPr lang="cs-CZ" sz="1600" dirty="0" err="1"/>
              <a:t>krepatění</a:t>
            </a:r>
            <a:r>
              <a:rPr lang="cs-CZ" sz="180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215734F-261D-D8A7-6559-A5C8A4F7F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" b="29930"/>
          <a:stretch>
            <a:fillRect/>
          </a:stretch>
        </p:blipFill>
        <p:spPr>
          <a:xfrm>
            <a:off x="7441949" y="1727741"/>
            <a:ext cx="3880919" cy="426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2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6281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A193C8-1C19-81DA-5EC2-C8D41202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021" y="3583237"/>
            <a:ext cx="6475292" cy="176347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dirty="0"/>
              <a:t>Po vysušení se vlasy natáčejí žehličkou, aby vznikly měkké a pravidelné </a:t>
            </a:r>
            <a:r>
              <a:rPr lang="en-US" dirty="0" err="1"/>
              <a:t>vlny</a:t>
            </a:r>
            <a:r>
              <a:rPr lang="en-US" dirty="0"/>
              <a:t>.</a:t>
            </a:r>
            <a:r>
              <a:rPr lang="cs-CZ" dirty="0"/>
              <a:t> </a:t>
            </a:r>
            <a:r>
              <a:rPr lang="en-US" dirty="0" err="1"/>
              <a:t>Každý</a:t>
            </a:r>
            <a:r>
              <a:rPr lang="en-US" dirty="0"/>
              <a:t> pramen se po natočení stočí do malého „</a:t>
            </a:r>
            <a:r>
              <a:rPr lang="en-US" dirty="0" err="1"/>
              <a:t>válečku</a:t>
            </a:r>
            <a:r>
              <a:rPr lang="en-US" dirty="0"/>
              <a:t>“.</a:t>
            </a:r>
            <a:r>
              <a:rPr lang="cs-CZ" dirty="0"/>
              <a:t> </a:t>
            </a:r>
            <a:r>
              <a:rPr lang="en-US" dirty="0" err="1"/>
              <a:t>Váleček</a:t>
            </a:r>
            <a:r>
              <a:rPr lang="en-US" dirty="0"/>
              <a:t> se nechá vychladnout, aby se vlna ustálila a držela svůj </a:t>
            </a:r>
            <a:r>
              <a:rPr lang="en-US" dirty="0" err="1"/>
              <a:t>tvar</a:t>
            </a:r>
            <a:r>
              <a:rPr lang="en-US" dirty="0"/>
              <a:t>.</a:t>
            </a:r>
            <a:r>
              <a:rPr lang="cs-CZ" dirty="0"/>
              <a:t> </a:t>
            </a:r>
            <a:r>
              <a:rPr lang="en-US" dirty="0"/>
              <a:t>Po úplném vychladnutí se vlasy uvolní a jemně pročesají prsty pro přirozený </a:t>
            </a:r>
            <a:r>
              <a:rPr lang="en-US" dirty="0" err="1"/>
              <a:t>efekt</a:t>
            </a:r>
            <a:r>
              <a:rPr lang="en-US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BF2F58-3EC3-1098-2620-B5EB3EAEC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7" y="605277"/>
            <a:ext cx="3051000" cy="5418667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16C64B0C-6434-FB5E-5D3F-DBD79754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748" y="1173431"/>
            <a:ext cx="7460603" cy="1390048"/>
          </a:xfrm>
        </p:spPr>
        <p:txBody>
          <a:bodyPr>
            <a:normAutofit/>
          </a:bodyPr>
          <a:lstStyle/>
          <a:p>
            <a:r>
              <a:rPr lang="cs-CZ" sz="4000" b="1" dirty="0"/>
              <a:t>Tvorba vln žehličkou</a:t>
            </a:r>
          </a:p>
        </p:txBody>
      </p:sp>
    </p:spTree>
    <p:extLst>
      <p:ext uri="{BB962C8B-B14F-4D97-AF65-F5344CB8AC3E}">
        <p14:creationId xmlns:p14="http://schemas.microsoft.com/office/powerpoint/2010/main" val="35055944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16CDE-F7E2-B318-4C9C-5CD05167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594" y="872206"/>
            <a:ext cx="10427840" cy="108605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Popis svatebního účesu – kalábrijský styl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11C5B4-3313-0FC2-4CD4-42309D769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594" y="2412548"/>
            <a:ext cx="9958812" cy="320565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/>
              <a:t>Tento elegantní svatební účes vznikl kombinací foukání, natočení a následného tvarování do objemného drdolu. Vlasy byly nejprve foukané pro získání lehkého objemu a poté natočené žehličkou do pravidelných, měkkých vln. Každý jednotlivý pramen byl po natočení stočen do malého válečku a ponechán vychladnout, aby se vlna zafixovala a získala dlouhotrvající tvar.  Je vystavěn v zadní části hlavy, kde jsou vlny volně poskládány do strukturovaného, avšak vzdušného drdolu. Kombinace utažených i volnějších pramenů vytváří romantický a přirozený efekt, který je typický pro kalábrijský svatební styl. Ponechané volné kadeře kolem krku dodávají vzhledu jemnost a elegantní ležérnost. Celý účes je navržen tak, aby působil bohatě, žensky a stabilně i v teple jižní Itálie. Finální fixace lakem PURA zajistí celodenní výdrž a zachování tvaru v průběhu celého svatebního dne.</a:t>
            </a:r>
          </a:p>
        </p:txBody>
      </p:sp>
    </p:spTree>
    <p:extLst>
      <p:ext uri="{BB962C8B-B14F-4D97-AF65-F5344CB8AC3E}">
        <p14:creationId xmlns:p14="http://schemas.microsoft.com/office/powerpoint/2010/main" val="928079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A2FE3-B99D-E486-802C-2E53A7F5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286" y="831035"/>
            <a:ext cx="10427840" cy="1086056"/>
          </a:xfrm>
        </p:spPr>
        <p:txBody>
          <a:bodyPr/>
          <a:lstStyle/>
          <a:p>
            <a:r>
              <a:rPr lang="cs-CZ" b="1" dirty="0"/>
              <a:t>Svatební účes – kalábrijský styl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B1C00A0-143B-15C4-7A62-770BB09E40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t="15886" r="1927" b="39860"/>
          <a:stretch>
            <a:fillRect/>
          </a:stretch>
        </p:blipFill>
        <p:spPr>
          <a:xfrm>
            <a:off x="1689286" y="2335794"/>
            <a:ext cx="4142120" cy="3446728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103BE51-CA2F-C644-A520-D259DE9EA9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1" b="37821"/>
          <a:stretch>
            <a:fillRect/>
          </a:stretch>
        </p:blipFill>
        <p:spPr>
          <a:xfrm>
            <a:off x="6360596" y="2335794"/>
            <a:ext cx="3822596" cy="344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3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2C4EB-B96A-9E51-0FFC-6127C285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330" y="477950"/>
            <a:ext cx="11245670" cy="108605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Kalábrijská svatba – charakteristika a atmosféra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A4221D-1BE8-26BA-7B91-33F0B6D4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0614" y="1654541"/>
            <a:ext cx="6527548" cy="44033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/>
              <a:t>Kalábrijská svatba je známá svou silnou rodinnou tradicí, živou atmosférou a výrazným důrazem na eleganci. Svatební den je zde vnímán jako velká rodinná událost, která spojuje několik generací a často zahrnuje bohaté oslavy trvající celý den. Styl je typicky romantický a přirozeně okázalý, s důrazem na krásu, detaily a výrazné účesy, které odolají teplému středomořskému klimatu.  V Kalábrii preferují objemné, strukturované účesy, které působí luxusně, ale zároveň zachovávají lehkost a přirozenost. Celkový vzhled často doplňují jemné vlny, volné prameny a účesy inspirované tradičním jižanským stylem. Svatby se nesou ve znamení hudby, tance a bohaté výzdoby, kde je cílem vytvořit nezapomenutelný, emocionální a velmi osobní zážitek.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EAE3D2A-28B7-69AF-0108-2F98EB8C6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5" y="1738902"/>
            <a:ext cx="3425371" cy="42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38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ultVTI">
  <a:themeElements>
    <a:clrScheme name="archway">
      <a:dk1>
        <a:sysClr val="windowText" lastClr="000000"/>
      </a:dk1>
      <a:lt1>
        <a:sysClr val="window" lastClr="FFFFFF"/>
      </a:lt1>
      <a:dk2>
        <a:srgbClr val="262626"/>
      </a:dk2>
      <a:lt2>
        <a:srgbClr val="CCC9C2"/>
      </a:lt2>
      <a:accent1>
        <a:srgbClr val="A85E3E"/>
      </a:accent1>
      <a:accent2>
        <a:srgbClr val="C3743C"/>
      </a:accent2>
      <a:accent3>
        <a:srgbClr val="CF6749"/>
      </a:accent3>
      <a:accent4>
        <a:srgbClr val="7D8B71"/>
      </a:accent4>
      <a:accent5>
        <a:srgbClr val="A37A59"/>
      </a:accent5>
      <a:accent6>
        <a:srgbClr val="AB8244"/>
      </a:accent6>
      <a:hlink>
        <a:srgbClr val="B94F31"/>
      </a:hlink>
      <a:folHlink>
        <a:srgbClr val="667458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Širokoúhlá obrazovka</PresentationFormat>
  <Paragraphs>18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Georgia Pro Light</vt:lpstr>
      <vt:lpstr>Lucida Sans</vt:lpstr>
      <vt:lpstr>VaultVTI</vt:lpstr>
      <vt:lpstr>Prezentace aplikace PowerPoint</vt:lpstr>
      <vt:lpstr>Svatební účes </vt:lpstr>
      <vt:lpstr>Foukání kudrnatých vlasů přes difuzér – italská technika</vt:lpstr>
      <vt:lpstr>Tvorba vln žehličkou</vt:lpstr>
      <vt:lpstr> Popis svatebního účesu – kalábrijský styl</vt:lpstr>
      <vt:lpstr>Svatební účes – kalábrijský styl</vt:lpstr>
      <vt:lpstr>Kalábrijská svatba – charakteristika a atmosféra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Verner</dc:creator>
  <cp:lastModifiedBy>simonova hana</cp:lastModifiedBy>
  <cp:revision>13</cp:revision>
  <dcterms:created xsi:type="dcterms:W3CDTF">2024-06-23T00:48:01Z</dcterms:created>
  <dcterms:modified xsi:type="dcterms:W3CDTF">2026-01-26T17:26:55Z</dcterms:modified>
</cp:coreProperties>
</file>