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70" r:id="rId2"/>
    <p:sldId id="262" r:id="rId3"/>
    <p:sldId id="263" r:id="rId4"/>
    <p:sldId id="266" r:id="rId5"/>
    <p:sldId id="269" r:id="rId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F0"/>
    <a:srgbClr val="FC2629"/>
    <a:srgbClr val="CF0E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3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8002-315D-49B1-B10F-137139C4BF9E}"/>
              </a:ext>
            </a:extLst>
          </p:cNvPr>
          <p:cNvSpPr>
            <a:spLocks noGrp="1"/>
          </p:cNvSpPr>
          <p:nvPr>
            <p:ph type="ctrTitle"/>
          </p:nvPr>
        </p:nvSpPr>
        <p:spPr>
          <a:xfrm>
            <a:off x="854896" y="1122363"/>
            <a:ext cx="7276733" cy="3381398"/>
          </a:xfrm>
        </p:spPr>
        <p:txBody>
          <a:bodyPr anchor="b">
            <a:normAutofit/>
          </a:bodyPr>
          <a:lstStyle>
            <a:lvl1pPr algn="l">
              <a:defRPr sz="4800" cap="none" spc="0" baseline="0"/>
            </a:lvl1pPr>
          </a:lstStyle>
          <a:p>
            <a:r>
              <a:rPr lang="en-US"/>
              <a:t>Click to edit Master title style</a:t>
            </a:r>
          </a:p>
        </p:txBody>
      </p:sp>
      <p:sp>
        <p:nvSpPr>
          <p:cNvPr id="3" name="Subtitle 2">
            <a:extLst>
              <a:ext uri="{FF2B5EF4-FFF2-40B4-BE49-F238E27FC236}">
                <a16:creationId xmlns:a16="http://schemas.microsoft.com/office/drawing/2014/main" id="{804535E0-4D9C-4DCA-8569-64503C5DC1D4}"/>
              </a:ext>
            </a:extLst>
          </p:cNvPr>
          <p:cNvSpPr>
            <a:spLocks noGrp="1"/>
          </p:cNvSpPr>
          <p:nvPr>
            <p:ph type="subTitle" idx="1"/>
          </p:nvPr>
        </p:nvSpPr>
        <p:spPr>
          <a:xfrm>
            <a:off x="854894" y="4612942"/>
            <a:ext cx="7276733" cy="1181683"/>
          </a:xfrm>
        </p:spPr>
        <p:txBody>
          <a:bodyPr>
            <a:normAutofit/>
          </a:bodyPr>
          <a:lstStyle>
            <a:lvl1pPr marL="0" indent="0" algn="l">
              <a:buNone/>
              <a:defRPr sz="18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283B68-70CF-4A98-948C-6EA4BD68D2BC}"/>
              </a:ext>
            </a:extLst>
          </p:cNvPr>
          <p:cNvSpPr>
            <a:spLocks noGrp="1"/>
          </p:cNvSpPr>
          <p:nvPr>
            <p:ph type="dt" sz="half" idx="10"/>
          </p:nvPr>
        </p:nvSpPr>
        <p:spPr/>
        <p:txBody>
          <a:bodyPr/>
          <a:lstStyle/>
          <a:p>
            <a:fld id="{326951E3-958F-4611-B170-D081BA0250F9}" type="datetimeFigureOut">
              <a:rPr lang="en-US" smtClean="0"/>
              <a:t>1/26/2026</a:t>
            </a:fld>
            <a:endParaRPr lang="en-US"/>
          </a:p>
        </p:txBody>
      </p:sp>
      <p:sp>
        <p:nvSpPr>
          <p:cNvPr id="5" name="Footer Placeholder 4">
            <a:extLst>
              <a:ext uri="{FF2B5EF4-FFF2-40B4-BE49-F238E27FC236}">
                <a16:creationId xmlns:a16="http://schemas.microsoft.com/office/drawing/2014/main" id="{B3EC2EF9-7F83-4AD3-B3F6-B9D4618D6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B751B-3464-41CD-B728-A72BB191E29F}"/>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06429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5731-248B-49C2-93DE-8A3260C9FB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D4D5C5-3D5A-4F3D-8A08-7053DACF1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E5372-3FC6-4227-B2DD-6CB24E65178F}"/>
              </a:ext>
            </a:extLst>
          </p:cNvPr>
          <p:cNvSpPr>
            <a:spLocks noGrp="1"/>
          </p:cNvSpPr>
          <p:nvPr>
            <p:ph type="dt" sz="half" idx="10"/>
          </p:nvPr>
        </p:nvSpPr>
        <p:spPr/>
        <p:txBody>
          <a:bodyPr/>
          <a:lstStyle/>
          <a:p>
            <a:fld id="{326951E3-958F-4611-B170-D081BA0250F9}" type="datetimeFigureOut">
              <a:rPr lang="en-US" smtClean="0"/>
              <a:t>1/26/2026</a:t>
            </a:fld>
            <a:endParaRPr lang="en-US"/>
          </a:p>
        </p:txBody>
      </p:sp>
      <p:sp>
        <p:nvSpPr>
          <p:cNvPr id="5" name="Footer Placeholder 4">
            <a:extLst>
              <a:ext uri="{FF2B5EF4-FFF2-40B4-BE49-F238E27FC236}">
                <a16:creationId xmlns:a16="http://schemas.microsoft.com/office/drawing/2014/main" id="{B7C1B1B1-B637-4E46-B64C-F082B54C2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567AD-4B78-41F6-B814-726D4BD4CE5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589096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74D5E-67E6-4C23-B80A-0C66B53315EB}"/>
              </a:ext>
            </a:extLst>
          </p:cNvPr>
          <p:cNvSpPr>
            <a:spLocks noGrp="1"/>
          </p:cNvSpPr>
          <p:nvPr>
            <p:ph type="title" orient="vert"/>
          </p:nvPr>
        </p:nvSpPr>
        <p:spPr>
          <a:xfrm>
            <a:off x="8724900" y="876299"/>
            <a:ext cx="2628900" cy="5181601"/>
          </a:xfrm>
        </p:spPr>
        <p:txBody>
          <a:bodyPr vert="eaVert" anchor="b"/>
          <a:lstStyle/>
          <a:p>
            <a:r>
              <a:rPr lang="en-US"/>
              <a:t>Click to edit Master title style</a:t>
            </a:r>
          </a:p>
        </p:txBody>
      </p:sp>
      <p:sp>
        <p:nvSpPr>
          <p:cNvPr id="3" name="Vertical Text Placeholder 2">
            <a:extLst>
              <a:ext uri="{FF2B5EF4-FFF2-40B4-BE49-F238E27FC236}">
                <a16:creationId xmlns:a16="http://schemas.microsoft.com/office/drawing/2014/main" id="{42FEFF2A-08E8-447D-85C7-7D5A9C422C9D}"/>
              </a:ext>
            </a:extLst>
          </p:cNvPr>
          <p:cNvSpPr>
            <a:spLocks noGrp="1"/>
          </p:cNvSpPr>
          <p:nvPr>
            <p:ph type="body" orient="vert" idx="1"/>
          </p:nvPr>
        </p:nvSpPr>
        <p:spPr>
          <a:xfrm>
            <a:off x="838200" y="876299"/>
            <a:ext cx="773430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0030D-E580-4B0C-B5A8-2C8A094D9D8A}"/>
              </a:ext>
            </a:extLst>
          </p:cNvPr>
          <p:cNvSpPr>
            <a:spLocks noGrp="1"/>
          </p:cNvSpPr>
          <p:nvPr>
            <p:ph type="dt" sz="half" idx="10"/>
          </p:nvPr>
        </p:nvSpPr>
        <p:spPr/>
        <p:txBody>
          <a:bodyPr/>
          <a:lstStyle/>
          <a:p>
            <a:fld id="{326951E3-958F-4611-B170-D081BA0250F9}" type="datetimeFigureOut">
              <a:rPr lang="en-US" smtClean="0"/>
              <a:t>1/26/2026</a:t>
            </a:fld>
            <a:endParaRPr lang="en-US"/>
          </a:p>
        </p:txBody>
      </p:sp>
      <p:sp>
        <p:nvSpPr>
          <p:cNvPr id="5" name="Footer Placeholder 4">
            <a:extLst>
              <a:ext uri="{FF2B5EF4-FFF2-40B4-BE49-F238E27FC236}">
                <a16:creationId xmlns:a16="http://schemas.microsoft.com/office/drawing/2014/main" id="{4F2DCAEB-1B6E-492E-918E-47179AF48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E4A38-A745-436E-9E33-63B9F81C091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92736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FD42-94A9-4345-AF38-7D562B502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4C458-A63B-4032-B4EC-732DAC188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855B5-7F2F-408B-800D-92CB34B99234}"/>
              </a:ext>
            </a:extLst>
          </p:cNvPr>
          <p:cNvSpPr>
            <a:spLocks noGrp="1"/>
          </p:cNvSpPr>
          <p:nvPr>
            <p:ph type="dt" sz="half" idx="10"/>
          </p:nvPr>
        </p:nvSpPr>
        <p:spPr/>
        <p:txBody>
          <a:bodyPr/>
          <a:lstStyle/>
          <a:p>
            <a:fld id="{326951E3-958F-4611-B170-D081BA0250F9}" type="datetimeFigureOut">
              <a:rPr lang="en-US" smtClean="0"/>
              <a:t>1/26/2026</a:t>
            </a:fld>
            <a:endParaRPr lang="en-US"/>
          </a:p>
        </p:txBody>
      </p:sp>
      <p:sp>
        <p:nvSpPr>
          <p:cNvPr id="5" name="Footer Placeholder 4">
            <a:extLst>
              <a:ext uri="{FF2B5EF4-FFF2-40B4-BE49-F238E27FC236}">
                <a16:creationId xmlns:a16="http://schemas.microsoft.com/office/drawing/2014/main" id="{5C203412-EA6B-43CA-8B3A-F502587CB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6E9EE-F895-4ECE-B4B2-586D65ED843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77344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93F-AFAD-4A9A-B0EF-530DFB19D8DD}"/>
              </a:ext>
            </a:extLst>
          </p:cNvPr>
          <p:cNvSpPr>
            <a:spLocks noGrp="1"/>
          </p:cNvSpPr>
          <p:nvPr>
            <p:ph type="title"/>
          </p:nvPr>
        </p:nvSpPr>
        <p:spPr>
          <a:xfrm>
            <a:off x="831849" y="876299"/>
            <a:ext cx="7876722" cy="3713165"/>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EFD1BBE4-9FC1-4F89-B120-1C49D816FDB9}"/>
              </a:ext>
            </a:extLst>
          </p:cNvPr>
          <p:cNvSpPr>
            <a:spLocks noGrp="1"/>
          </p:cNvSpPr>
          <p:nvPr>
            <p:ph type="body" idx="1"/>
          </p:nvPr>
        </p:nvSpPr>
        <p:spPr>
          <a:xfrm>
            <a:off x="831850" y="4746170"/>
            <a:ext cx="6781301" cy="1048455"/>
          </a:xfrm>
        </p:spPr>
        <p:txBody>
          <a:bodyPr>
            <a:normAutofit/>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530A6B-E3FD-4920-8128-C263CA1D65D1}"/>
              </a:ext>
            </a:extLst>
          </p:cNvPr>
          <p:cNvSpPr>
            <a:spLocks noGrp="1"/>
          </p:cNvSpPr>
          <p:nvPr>
            <p:ph type="dt" sz="half" idx="10"/>
          </p:nvPr>
        </p:nvSpPr>
        <p:spPr/>
        <p:txBody>
          <a:bodyPr/>
          <a:lstStyle/>
          <a:p>
            <a:fld id="{326951E3-958F-4611-B170-D081BA0250F9}" type="datetimeFigureOut">
              <a:rPr lang="en-US" smtClean="0"/>
              <a:t>1/26/2026</a:t>
            </a:fld>
            <a:endParaRPr lang="en-US"/>
          </a:p>
        </p:txBody>
      </p:sp>
      <p:sp>
        <p:nvSpPr>
          <p:cNvPr id="5" name="Footer Placeholder 4">
            <a:extLst>
              <a:ext uri="{FF2B5EF4-FFF2-40B4-BE49-F238E27FC236}">
                <a16:creationId xmlns:a16="http://schemas.microsoft.com/office/drawing/2014/main" id="{8C166B85-0649-47DB-AD69-458D8F600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25931-A293-42E9-BDF5-B2AE121D73AD}"/>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82768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262B-ECD6-47BB-A6F1-92A6033E9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B8779-51E9-44D1-9F7B-28F3C6D3C44D}"/>
              </a:ext>
            </a:extLst>
          </p:cNvPr>
          <p:cNvSpPr>
            <a:spLocks noGrp="1"/>
          </p:cNvSpPr>
          <p:nvPr>
            <p:ph sz="half" idx="1"/>
          </p:nvPr>
        </p:nvSpPr>
        <p:spPr>
          <a:xfrm>
            <a:off x="848474"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9E8BFB-5295-4C5E-9CB1-E276E9D0E51F}"/>
              </a:ext>
            </a:extLst>
          </p:cNvPr>
          <p:cNvSpPr>
            <a:spLocks noGrp="1"/>
          </p:cNvSpPr>
          <p:nvPr>
            <p:ph sz="half" idx="2"/>
          </p:nvPr>
        </p:nvSpPr>
        <p:spPr>
          <a:xfrm>
            <a:off x="6310899"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E22BF-1819-4301-B699-EF5A2F4D9BC4}"/>
              </a:ext>
            </a:extLst>
          </p:cNvPr>
          <p:cNvSpPr>
            <a:spLocks noGrp="1"/>
          </p:cNvSpPr>
          <p:nvPr>
            <p:ph type="dt" sz="half" idx="10"/>
          </p:nvPr>
        </p:nvSpPr>
        <p:spPr/>
        <p:txBody>
          <a:bodyPr/>
          <a:lstStyle/>
          <a:p>
            <a:fld id="{326951E3-958F-4611-B170-D081BA0250F9}" type="datetimeFigureOut">
              <a:rPr lang="en-US" smtClean="0"/>
              <a:t>1/26/2026</a:t>
            </a:fld>
            <a:endParaRPr lang="en-US"/>
          </a:p>
        </p:txBody>
      </p:sp>
      <p:sp>
        <p:nvSpPr>
          <p:cNvPr id="6" name="Footer Placeholder 5">
            <a:extLst>
              <a:ext uri="{FF2B5EF4-FFF2-40B4-BE49-F238E27FC236}">
                <a16:creationId xmlns:a16="http://schemas.microsoft.com/office/drawing/2014/main" id="{3600A2DF-39DE-49C3-A213-3E8423C7A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5D3A8-238B-4A68-A9F9-672D2F06070B}"/>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10287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D468-D010-4225-B024-DCEF543BCEB9}"/>
              </a:ext>
            </a:extLst>
          </p:cNvPr>
          <p:cNvSpPr>
            <a:spLocks noGrp="1"/>
          </p:cNvSpPr>
          <p:nvPr>
            <p:ph type="title"/>
          </p:nvPr>
        </p:nvSpPr>
        <p:spPr>
          <a:xfrm>
            <a:off x="839788" y="571955"/>
            <a:ext cx="10441236" cy="13983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3D60A0-FCAB-425A-9ECD-94CDE4F472C6}"/>
              </a:ext>
            </a:extLst>
          </p:cNvPr>
          <p:cNvSpPr>
            <a:spLocks noGrp="1"/>
          </p:cNvSpPr>
          <p:nvPr>
            <p:ph type="body" idx="1"/>
          </p:nvPr>
        </p:nvSpPr>
        <p:spPr>
          <a:xfrm>
            <a:off x="844926" y="1983242"/>
            <a:ext cx="5007110"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6F986B-07CB-4FB0-9419-2AAB318B8A10}"/>
              </a:ext>
            </a:extLst>
          </p:cNvPr>
          <p:cNvSpPr>
            <a:spLocks noGrp="1"/>
          </p:cNvSpPr>
          <p:nvPr>
            <p:ph sz="half" idx="2"/>
          </p:nvPr>
        </p:nvSpPr>
        <p:spPr>
          <a:xfrm>
            <a:off x="850063" y="2813959"/>
            <a:ext cx="5007110" cy="3243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A9D784-7968-4E8B-B704-E42EE8F1872F}"/>
              </a:ext>
            </a:extLst>
          </p:cNvPr>
          <p:cNvSpPr>
            <a:spLocks noGrp="1"/>
          </p:cNvSpPr>
          <p:nvPr>
            <p:ph type="body" sz="quarter" idx="3"/>
          </p:nvPr>
        </p:nvSpPr>
        <p:spPr>
          <a:xfrm>
            <a:off x="6249255" y="1983242"/>
            <a:ext cx="5031769"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45754F-08D1-4593-988F-95F0ED1A017D}"/>
              </a:ext>
            </a:extLst>
          </p:cNvPr>
          <p:cNvSpPr>
            <a:spLocks noGrp="1"/>
          </p:cNvSpPr>
          <p:nvPr>
            <p:ph sz="quarter" idx="4"/>
          </p:nvPr>
        </p:nvSpPr>
        <p:spPr>
          <a:xfrm>
            <a:off x="6249255" y="2813959"/>
            <a:ext cx="5031769" cy="3243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ED2E61-83B4-4C8F-BBFE-D95920342A1B}"/>
              </a:ext>
            </a:extLst>
          </p:cNvPr>
          <p:cNvSpPr>
            <a:spLocks noGrp="1"/>
          </p:cNvSpPr>
          <p:nvPr>
            <p:ph type="dt" sz="half" idx="10"/>
          </p:nvPr>
        </p:nvSpPr>
        <p:spPr/>
        <p:txBody>
          <a:bodyPr/>
          <a:lstStyle/>
          <a:p>
            <a:fld id="{326951E3-958F-4611-B170-D081BA0250F9}" type="datetimeFigureOut">
              <a:rPr lang="en-US" smtClean="0"/>
              <a:t>1/26/2026</a:t>
            </a:fld>
            <a:endParaRPr lang="en-US"/>
          </a:p>
        </p:txBody>
      </p:sp>
      <p:sp>
        <p:nvSpPr>
          <p:cNvPr id="8" name="Footer Placeholder 7">
            <a:extLst>
              <a:ext uri="{FF2B5EF4-FFF2-40B4-BE49-F238E27FC236}">
                <a16:creationId xmlns:a16="http://schemas.microsoft.com/office/drawing/2014/main" id="{5E80C136-A664-4013-8073-B0C6BDEF8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E9547-8EE7-461B-9E99-484B11E918A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274846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E667-0EFA-4EE6-8E4D-20805309A8A4}"/>
              </a:ext>
            </a:extLst>
          </p:cNvPr>
          <p:cNvSpPr>
            <a:spLocks noGrp="1"/>
          </p:cNvSpPr>
          <p:nvPr>
            <p:ph type="title"/>
          </p:nvPr>
        </p:nvSpPr>
        <p:spPr>
          <a:xfrm>
            <a:off x="849759" y="895440"/>
            <a:ext cx="10138451" cy="1832349"/>
          </a:xfrm>
        </p:spPr>
        <p:txBody>
          <a:bodyPr anchor="t">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27EE4825-BB8C-4567-B407-B4452409D7D8}"/>
              </a:ext>
            </a:extLst>
          </p:cNvPr>
          <p:cNvSpPr>
            <a:spLocks noGrp="1"/>
          </p:cNvSpPr>
          <p:nvPr>
            <p:ph type="dt" sz="half" idx="10"/>
          </p:nvPr>
        </p:nvSpPr>
        <p:spPr/>
        <p:txBody>
          <a:bodyPr/>
          <a:lstStyle/>
          <a:p>
            <a:fld id="{326951E3-958F-4611-B170-D081BA0250F9}" type="datetimeFigureOut">
              <a:rPr lang="en-US" smtClean="0"/>
              <a:t>1/26/2026</a:t>
            </a:fld>
            <a:endParaRPr lang="en-US"/>
          </a:p>
        </p:txBody>
      </p:sp>
      <p:sp>
        <p:nvSpPr>
          <p:cNvPr id="4" name="Footer Placeholder 3">
            <a:extLst>
              <a:ext uri="{FF2B5EF4-FFF2-40B4-BE49-F238E27FC236}">
                <a16:creationId xmlns:a16="http://schemas.microsoft.com/office/drawing/2014/main" id="{70838892-25DB-4A4E-9D43-6058C45C5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C3DDDA-48EF-4B42-9980-4762AF5094E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01205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FA7D9-6801-4DD0-8D7D-505212F466BD}"/>
              </a:ext>
            </a:extLst>
          </p:cNvPr>
          <p:cNvSpPr>
            <a:spLocks noGrp="1"/>
          </p:cNvSpPr>
          <p:nvPr>
            <p:ph type="dt" sz="half" idx="10"/>
          </p:nvPr>
        </p:nvSpPr>
        <p:spPr/>
        <p:txBody>
          <a:bodyPr/>
          <a:lstStyle/>
          <a:p>
            <a:fld id="{326951E3-958F-4611-B170-D081BA0250F9}" type="datetimeFigureOut">
              <a:rPr lang="en-US" smtClean="0"/>
              <a:t>1/26/2026</a:t>
            </a:fld>
            <a:endParaRPr lang="en-US"/>
          </a:p>
        </p:txBody>
      </p:sp>
      <p:sp>
        <p:nvSpPr>
          <p:cNvPr id="3" name="Footer Placeholder 2">
            <a:extLst>
              <a:ext uri="{FF2B5EF4-FFF2-40B4-BE49-F238E27FC236}">
                <a16:creationId xmlns:a16="http://schemas.microsoft.com/office/drawing/2014/main" id="{9E6FA3EA-1519-4178-AC3A-231A5BAA7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423DBE-6FD6-4D60-8336-7843B4BD30B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36639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D9AE-CA1A-4751-9B33-0AC09CE629C8}"/>
              </a:ext>
            </a:extLst>
          </p:cNvPr>
          <p:cNvSpPr>
            <a:spLocks noGrp="1"/>
          </p:cNvSpPr>
          <p:nvPr>
            <p:ph type="title"/>
          </p:nvPr>
        </p:nvSpPr>
        <p:spPr>
          <a:xfrm>
            <a:off x="839789" y="996948"/>
            <a:ext cx="3046410" cy="1479551"/>
          </a:xfrm>
        </p:spPr>
        <p:txBody>
          <a:bodyPr anchor="t">
            <a:normAutofit/>
          </a:bodyPr>
          <a:lstStyle>
            <a:lvl1pPr>
              <a:lnSpc>
                <a:spcPct val="110000"/>
              </a:lnSpc>
              <a:defRPr sz="2400" cap="all" spc="400" baseline="0"/>
            </a:lvl1pPr>
          </a:lstStyle>
          <a:p>
            <a:r>
              <a:rPr lang="en-US"/>
              <a:t>Click to edit Master title style</a:t>
            </a:r>
          </a:p>
        </p:txBody>
      </p:sp>
      <p:sp>
        <p:nvSpPr>
          <p:cNvPr id="3" name="Content Placeholder 2">
            <a:extLst>
              <a:ext uri="{FF2B5EF4-FFF2-40B4-BE49-F238E27FC236}">
                <a16:creationId xmlns:a16="http://schemas.microsoft.com/office/drawing/2014/main" id="{E4DF9941-76E5-42B5-8464-C1A7010D94F0}"/>
              </a:ext>
            </a:extLst>
          </p:cNvPr>
          <p:cNvSpPr>
            <a:spLocks noGrp="1"/>
          </p:cNvSpPr>
          <p:nvPr>
            <p:ph idx="1"/>
          </p:nvPr>
        </p:nvSpPr>
        <p:spPr>
          <a:xfrm>
            <a:off x="5260796" y="876300"/>
            <a:ext cx="5758235" cy="5181599"/>
          </a:xfrm>
        </p:spPr>
        <p:txBody>
          <a:bodyPr>
            <a:normAutofit/>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4785D8-F112-415F-9AB4-5F2AC060D127}"/>
              </a:ext>
            </a:extLst>
          </p:cNvPr>
          <p:cNvSpPr>
            <a:spLocks noGrp="1"/>
          </p:cNvSpPr>
          <p:nvPr>
            <p:ph type="body" sz="half" idx="2"/>
          </p:nvPr>
        </p:nvSpPr>
        <p:spPr>
          <a:xfrm>
            <a:off x="839789" y="2666144"/>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0A0B3-4E9C-4FAC-B1D1-2673F7B5A10F}"/>
              </a:ext>
            </a:extLst>
          </p:cNvPr>
          <p:cNvSpPr>
            <a:spLocks noGrp="1"/>
          </p:cNvSpPr>
          <p:nvPr>
            <p:ph type="dt" sz="half" idx="10"/>
          </p:nvPr>
        </p:nvSpPr>
        <p:spPr/>
        <p:txBody>
          <a:bodyPr/>
          <a:lstStyle/>
          <a:p>
            <a:fld id="{326951E3-958F-4611-B170-D081BA0250F9}" type="datetimeFigureOut">
              <a:rPr lang="en-US" smtClean="0"/>
              <a:t>1/26/2026</a:t>
            </a:fld>
            <a:endParaRPr lang="en-US"/>
          </a:p>
        </p:txBody>
      </p:sp>
      <p:sp>
        <p:nvSpPr>
          <p:cNvPr id="6" name="Footer Placeholder 5">
            <a:extLst>
              <a:ext uri="{FF2B5EF4-FFF2-40B4-BE49-F238E27FC236}">
                <a16:creationId xmlns:a16="http://schemas.microsoft.com/office/drawing/2014/main" id="{E1AA370A-33F5-48A6-962A-47C0F15D4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AD606-A37D-4697-AA7A-EAE4F101A707}"/>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9" name="Straight Connector 8">
            <a:extLst>
              <a:ext uri="{FF2B5EF4-FFF2-40B4-BE49-F238E27FC236}">
                <a16:creationId xmlns:a16="http://schemas.microsoft.com/office/drawing/2014/main" id="{644E0B5E-1030-4A34-AB09-05ACB45CE993}"/>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687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1D4C-0A93-40A6-9645-5EF7DE6C5977}"/>
              </a:ext>
            </a:extLst>
          </p:cNvPr>
          <p:cNvSpPr>
            <a:spLocks noGrp="1"/>
          </p:cNvSpPr>
          <p:nvPr>
            <p:ph type="title"/>
          </p:nvPr>
        </p:nvSpPr>
        <p:spPr>
          <a:xfrm>
            <a:off x="839789" y="989314"/>
            <a:ext cx="3046409" cy="1487185"/>
          </a:xfrm>
        </p:spPr>
        <p:txBody>
          <a:bodyPr anchor="t">
            <a:normAutofit/>
          </a:bodyPr>
          <a:lstStyle>
            <a:lvl1pPr>
              <a:lnSpc>
                <a:spcPct val="110000"/>
              </a:lnSpc>
              <a:defRPr sz="2400" cap="all" spc="300" baseline="0"/>
            </a:lvl1pPr>
          </a:lstStyle>
          <a:p>
            <a:r>
              <a:rPr lang="en-US"/>
              <a:t>Click to edit Master title style</a:t>
            </a:r>
          </a:p>
        </p:txBody>
      </p:sp>
      <p:sp>
        <p:nvSpPr>
          <p:cNvPr id="3" name="Picture Placeholder 2">
            <a:extLst>
              <a:ext uri="{FF2B5EF4-FFF2-40B4-BE49-F238E27FC236}">
                <a16:creationId xmlns:a16="http://schemas.microsoft.com/office/drawing/2014/main" id="{222F9455-852F-4604-87D4-801E8D5DB502}"/>
              </a:ext>
            </a:extLst>
          </p:cNvPr>
          <p:cNvSpPr>
            <a:spLocks noGrp="1"/>
          </p:cNvSpPr>
          <p:nvPr>
            <p:ph type="pic" idx="1"/>
          </p:nvPr>
        </p:nvSpPr>
        <p:spPr>
          <a:xfrm>
            <a:off x="5334004" y="876300"/>
            <a:ext cx="5943596"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842061-B161-4973-9EE4-76D0B73FC18C}"/>
              </a:ext>
            </a:extLst>
          </p:cNvPr>
          <p:cNvSpPr>
            <a:spLocks noGrp="1"/>
          </p:cNvSpPr>
          <p:nvPr>
            <p:ph type="body" sz="half" idx="2"/>
          </p:nvPr>
        </p:nvSpPr>
        <p:spPr>
          <a:xfrm>
            <a:off x="839789" y="2666143"/>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DCE2E0-050A-4BC2-91DF-7A00811D28EB}"/>
              </a:ext>
            </a:extLst>
          </p:cNvPr>
          <p:cNvSpPr>
            <a:spLocks noGrp="1"/>
          </p:cNvSpPr>
          <p:nvPr>
            <p:ph type="dt" sz="half" idx="10"/>
          </p:nvPr>
        </p:nvSpPr>
        <p:spPr/>
        <p:txBody>
          <a:bodyPr/>
          <a:lstStyle/>
          <a:p>
            <a:fld id="{326951E3-958F-4611-B170-D081BA0250F9}" type="datetimeFigureOut">
              <a:rPr lang="en-US" smtClean="0"/>
              <a:t>1/26/2026</a:t>
            </a:fld>
            <a:endParaRPr lang="en-US"/>
          </a:p>
        </p:txBody>
      </p:sp>
      <p:sp>
        <p:nvSpPr>
          <p:cNvPr id="6" name="Footer Placeholder 5">
            <a:extLst>
              <a:ext uri="{FF2B5EF4-FFF2-40B4-BE49-F238E27FC236}">
                <a16:creationId xmlns:a16="http://schemas.microsoft.com/office/drawing/2014/main" id="{260AB003-B443-4B96-9DD9-4284E7E1E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79DBA-16C0-4FFB-B367-B96169B4B005}"/>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13" name="Straight Connector 12">
            <a:extLst>
              <a:ext uri="{FF2B5EF4-FFF2-40B4-BE49-F238E27FC236}">
                <a16:creationId xmlns:a16="http://schemas.microsoft.com/office/drawing/2014/main" id="{C9F2BD78-1D6B-4742-9726-75646D91F4AC}"/>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74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8CBCD-166B-4F97-A6DF-DAA3BF2B25A3}"/>
              </a:ext>
            </a:extLst>
          </p:cNvPr>
          <p:cNvSpPr>
            <a:spLocks noGrp="1"/>
          </p:cNvSpPr>
          <p:nvPr>
            <p:ph type="title"/>
          </p:nvPr>
        </p:nvSpPr>
        <p:spPr>
          <a:xfrm>
            <a:off x="849760" y="876302"/>
            <a:ext cx="10427840" cy="108605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0664D6D9-636D-450B-839A-22AE0CED2315}"/>
              </a:ext>
            </a:extLst>
          </p:cNvPr>
          <p:cNvSpPr>
            <a:spLocks noGrp="1"/>
          </p:cNvSpPr>
          <p:nvPr>
            <p:ph type="body" idx="1"/>
          </p:nvPr>
        </p:nvSpPr>
        <p:spPr>
          <a:xfrm>
            <a:off x="849758" y="2065984"/>
            <a:ext cx="10427841" cy="39032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6CAEC-1EE5-4B71-9646-5C378EEBEFE8}"/>
              </a:ext>
            </a:extLst>
          </p:cNvPr>
          <p:cNvSpPr>
            <a:spLocks noGrp="1"/>
          </p:cNvSpPr>
          <p:nvPr>
            <p:ph type="dt" sz="half" idx="2"/>
          </p:nvPr>
        </p:nvSpPr>
        <p:spPr>
          <a:xfrm>
            <a:off x="7382838" y="6356350"/>
            <a:ext cx="3361362" cy="365125"/>
          </a:xfrm>
          <a:prstGeom prst="rect">
            <a:avLst/>
          </a:prstGeom>
        </p:spPr>
        <p:txBody>
          <a:bodyPr vert="horz" lIns="91440" tIns="45720" rIns="91440" bIns="45720" rtlCol="0" anchor="ctr"/>
          <a:lstStyle>
            <a:lvl1pPr algn="r">
              <a:defRPr sz="900">
                <a:solidFill>
                  <a:schemeClr val="tx2"/>
                </a:solidFill>
              </a:defRPr>
            </a:lvl1pPr>
          </a:lstStyle>
          <a:p>
            <a:fld id="{326951E3-958F-4611-B170-D081BA0250F9}" type="datetimeFigureOut">
              <a:rPr lang="en-US" smtClean="0"/>
              <a:pPr/>
              <a:t>1/26/2026</a:t>
            </a:fld>
            <a:endParaRPr lang="en-US"/>
          </a:p>
        </p:txBody>
      </p:sp>
      <p:sp>
        <p:nvSpPr>
          <p:cNvPr id="5" name="Footer Placeholder 4">
            <a:extLst>
              <a:ext uri="{FF2B5EF4-FFF2-40B4-BE49-F238E27FC236}">
                <a16:creationId xmlns:a16="http://schemas.microsoft.com/office/drawing/2014/main" id="{66570EF8-70B2-4AFC-8388-691A146AA75A}"/>
              </a:ext>
            </a:extLst>
          </p:cNvPr>
          <p:cNvSpPr>
            <a:spLocks noGrp="1"/>
          </p:cNvSpPr>
          <p:nvPr>
            <p:ph type="ftr" sz="quarter" idx="3"/>
          </p:nvPr>
        </p:nvSpPr>
        <p:spPr>
          <a:xfrm>
            <a:off x="858748" y="6356350"/>
            <a:ext cx="4114800" cy="365125"/>
          </a:xfrm>
          <a:prstGeom prst="rect">
            <a:avLst/>
          </a:prstGeom>
        </p:spPr>
        <p:txBody>
          <a:bodyPr vert="horz" lIns="91440" tIns="45720" rIns="91440" bIns="45720" rtlCol="0" anchor="ctr"/>
          <a:lstStyle>
            <a:lvl1pPr algn="l">
              <a:defRPr sz="900" cap="none" spc="0" baseline="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52F07DC7-D05C-4038-B51A-F00B7B9C996A}"/>
              </a:ext>
            </a:extLst>
          </p:cNvPr>
          <p:cNvSpPr>
            <a:spLocks noGrp="1"/>
          </p:cNvSpPr>
          <p:nvPr>
            <p:ph type="sldNum" sz="quarter" idx="4"/>
          </p:nvPr>
        </p:nvSpPr>
        <p:spPr>
          <a:xfrm>
            <a:off x="10820400" y="6356350"/>
            <a:ext cx="617669" cy="365125"/>
          </a:xfrm>
          <a:prstGeom prst="rect">
            <a:avLst/>
          </a:prstGeom>
        </p:spPr>
        <p:txBody>
          <a:bodyPr vert="horz" lIns="91440" tIns="45720" rIns="91440" bIns="45720" rtlCol="0" anchor="ctr"/>
          <a:lstStyle>
            <a:lvl1pPr algn="r">
              <a:defRPr sz="900" i="1">
                <a:solidFill>
                  <a:schemeClr val="tx2"/>
                </a:solidFill>
              </a:defRPr>
            </a:lvl1pPr>
          </a:lstStyle>
          <a:p>
            <a:fld id="{57871EFB-7B9E-4E86-A89E-697E8EBB06F2}" type="slidenum">
              <a:rPr lang="en-US" smtClean="0"/>
              <a:pPr/>
              <a:t>‹#›</a:t>
            </a:fld>
            <a:endParaRPr lang="en-US"/>
          </a:p>
        </p:txBody>
      </p:sp>
      <p:cxnSp>
        <p:nvCxnSpPr>
          <p:cNvPr id="34" name="Straight Connector 33">
            <a:extLst>
              <a:ext uri="{FF2B5EF4-FFF2-40B4-BE49-F238E27FC236}">
                <a16:creationId xmlns:a16="http://schemas.microsoft.com/office/drawing/2014/main" id="{EAD4CCDA-06BF-4D2A-B44F-195AEC0B5B22}"/>
              </a:ext>
            </a:extLst>
          </p:cNvPr>
          <p:cNvCxnSpPr>
            <a:cxnSpLocks/>
          </p:cNvCxnSpPr>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976649"/>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88" r:id="rId6"/>
    <p:sldLayoutId id="2147483684" r:id="rId7"/>
    <p:sldLayoutId id="2147483685" r:id="rId8"/>
    <p:sldLayoutId id="2147483686" r:id="rId9"/>
    <p:sldLayoutId id="2147483687" r:id="rId10"/>
    <p:sldLayoutId id="2147483689"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SzPct val="70000"/>
        <a:buFont typeface="Arial" panose="020B0604020202020204" pitchFamily="34" charset="0"/>
        <a:buChar char="•"/>
        <a:defRPr sz="2000" kern="1200">
          <a:solidFill>
            <a:schemeClr val="tx2"/>
          </a:solidFill>
          <a:latin typeface="+mn-lt"/>
          <a:ea typeface="+mn-ea"/>
          <a:cs typeface="+mn-cs"/>
        </a:defRPr>
      </a:lvl1pPr>
      <a:lvl2pPr marL="274320" indent="0" algn="l" defTabSz="914400" rtl="0" eaLnBrk="1" latinLnBrk="0" hangingPunct="1">
        <a:lnSpc>
          <a:spcPct val="120000"/>
        </a:lnSpc>
        <a:spcBef>
          <a:spcPts val="500"/>
        </a:spcBef>
        <a:buSzPct val="70000"/>
        <a:buFontTx/>
        <a:buNone/>
        <a:defRPr sz="1800" i="1" kern="1200">
          <a:solidFill>
            <a:schemeClr val="tx2"/>
          </a:solidFill>
          <a:latin typeface="+mn-lt"/>
          <a:ea typeface="+mn-ea"/>
          <a:cs typeface="+mn-cs"/>
        </a:defRPr>
      </a:lvl2pPr>
      <a:lvl3pPr marL="502920" indent="-228600" algn="l" defTabSz="914400" rtl="0" eaLnBrk="1" latinLnBrk="0" hangingPunct="1">
        <a:lnSpc>
          <a:spcPct val="120000"/>
        </a:lnSpc>
        <a:spcBef>
          <a:spcPts val="500"/>
        </a:spcBef>
        <a:buSzPct val="70000"/>
        <a:buFont typeface="Arial" panose="020B0604020202020204" pitchFamily="34" charset="0"/>
        <a:buChar char="•"/>
        <a:defRPr sz="1800" kern="1200">
          <a:solidFill>
            <a:schemeClr val="tx2"/>
          </a:solidFill>
          <a:latin typeface="+mn-lt"/>
          <a:ea typeface="+mn-ea"/>
          <a:cs typeface="+mn-cs"/>
        </a:defRPr>
      </a:lvl3pPr>
      <a:lvl4pPr marL="548640" indent="0" algn="l" defTabSz="914400" rtl="0" eaLnBrk="1" latinLnBrk="0" hangingPunct="1">
        <a:lnSpc>
          <a:spcPct val="120000"/>
        </a:lnSpc>
        <a:spcBef>
          <a:spcPts val="500"/>
        </a:spcBef>
        <a:buSzPct val="70000"/>
        <a:buFont typeface="Arial" panose="020B0604020202020204" pitchFamily="34" charset="0"/>
        <a:buNone/>
        <a:defRPr sz="1600" i="1" kern="1200">
          <a:solidFill>
            <a:schemeClr val="tx2"/>
          </a:solidFill>
          <a:latin typeface="+mn-lt"/>
          <a:ea typeface="+mn-ea"/>
          <a:cs typeface="+mn-cs"/>
        </a:defRPr>
      </a:lvl4pPr>
      <a:lvl5pPr marL="822960" indent="-228600" algn="l" defTabSz="914400" rtl="0" eaLnBrk="1" latinLnBrk="0" hangingPunct="1">
        <a:lnSpc>
          <a:spcPct val="120000"/>
        </a:lnSpc>
        <a:spcBef>
          <a:spcPts val="500"/>
        </a:spcBef>
        <a:buSzPct val="7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Obrázek 7" descr="Obsah obrázku Vínově červená, Obdélník, červená&#10;&#10;Popis se vygeneroval automaticky.">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2667000" y="853664"/>
            <a:ext cx="6858000" cy="1205801"/>
          </a:xfrm>
          <a:prstGeom prst="rect">
            <a:avLst/>
          </a:prstGeom>
          <a:noFill/>
          <a:ln cap="flat">
            <a:noFill/>
          </a:ln>
          <a:effectLst>
            <a:outerShdw dist="22997" dir="5400000" algn="tl">
              <a:srgbClr val="000000">
                <a:alpha val="35000"/>
              </a:srgbClr>
            </a:outerShdw>
          </a:effectLst>
        </p:spPr>
      </p:pic>
      <p:pic>
        <p:nvPicPr>
          <p:cNvPr id="4" name="Obrázek 6" descr="Obsah obrázku snímek obrazovky, Písmo, Elektricky modrá, Grafika&#10;&#10;Popis se vygeneroval automaticky.">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4789111" y="938238"/>
            <a:ext cx="2619482" cy="1028995"/>
          </a:xfrm>
          <a:prstGeom prst="rect">
            <a:avLst/>
          </a:prstGeom>
          <a:noFill/>
          <a:ln cap="flat">
            <a:noFill/>
          </a:ln>
          <a:effectLst>
            <a:outerShdw dist="22997" dir="5400000" algn="tl">
              <a:srgbClr val="000000">
                <a:alpha val="35000"/>
              </a:srgbClr>
            </a:outerShdw>
          </a:effectLst>
        </p:spPr>
      </p:pic>
      <p:sp>
        <p:nvSpPr>
          <p:cNvPr id="5" name="TextovéPole 10"/>
          <p:cNvSpPr txBox="1"/>
          <p:nvPr/>
        </p:nvSpPr>
        <p:spPr>
          <a:xfrm>
            <a:off x="2878352" y="2524307"/>
            <a:ext cx="6446087" cy="715581"/>
          </a:xfrm>
          <a:prstGeom prst="rect">
            <a:avLst/>
          </a:prstGeom>
          <a:noFill/>
          <a:ln cap="flat">
            <a:noFill/>
          </a:ln>
          <a:effectLst>
            <a:outerShdw dist="22997" dir="5400000" algn="tl">
              <a:srgbClr val="000000">
                <a:alpha val="35000"/>
              </a:srgbClr>
            </a:outerShdw>
          </a:effectLst>
        </p:spPr>
        <p:txBody>
          <a:bodyPr vert="horz" wrap="square" lIns="68580" tIns="34290" rIns="68580" bIns="34290" anchor="t" anchorCtr="1" compatLnSpc="1">
            <a:spAutoFit/>
          </a:bodyPr>
          <a:lstStyle/>
          <a:p>
            <a:pPr>
              <a:defRPr sz="1800" b="0" i="0" u="none" strike="noStrike" kern="0" cap="none" spc="0" baseline="0">
                <a:solidFill>
                  <a:srgbClr val="000000"/>
                </a:solidFill>
                <a:uFillTx/>
              </a:defRPr>
            </a:pPr>
            <a:r>
              <a:rPr lang="cs-CZ" sz="2100" b="1" dirty="0">
                <a:solidFill>
                  <a:srgbClr val="000000"/>
                </a:solidFill>
                <a:latin typeface="Calibri"/>
              </a:rPr>
              <a:t>ID mobility: </a:t>
            </a:r>
            <a:r>
              <a:rPr lang="cs-CZ" sz="2100" b="1" dirty="0" smtClean="0">
                <a:solidFill>
                  <a:srgbClr val="000000"/>
                </a:solidFill>
                <a:latin typeface="Calibri"/>
              </a:rPr>
              <a:t>SHORT-03</a:t>
            </a:r>
            <a:r>
              <a:rPr lang="cs-CZ" sz="2100" dirty="0">
                <a:solidFill>
                  <a:srgbClr val="000000"/>
                </a:solidFill>
                <a:latin typeface="Calibri"/>
                <a:ea typeface="Calibri"/>
                <a:cs typeface="Calibri"/>
              </a:rPr>
              <a:t/>
            </a:r>
            <a:br>
              <a:rPr lang="cs-CZ" sz="2100" dirty="0">
                <a:solidFill>
                  <a:srgbClr val="000000"/>
                </a:solidFill>
                <a:latin typeface="Calibri"/>
                <a:ea typeface="Calibri"/>
                <a:cs typeface="Calibri"/>
              </a:rPr>
            </a:br>
            <a:r>
              <a:rPr lang="cs-CZ" sz="2100" b="1" dirty="0">
                <a:solidFill>
                  <a:srgbClr val="000000"/>
                </a:solidFill>
                <a:latin typeface="Calibri"/>
              </a:rPr>
              <a:t>Číslo projektu: 2024-1-CZ01-KA122-VET-000230261</a:t>
            </a:r>
          </a:p>
        </p:txBody>
      </p:sp>
      <p:sp>
        <p:nvSpPr>
          <p:cNvPr id="7" name="TextovéPole 13"/>
          <p:cNvSpPr txBox="1"/>
          <p:nvPr/>
        </p:nvSpPr>
        <p:spPr>
          <a:xfrm>
            <a:off x="4512220" y="3309844"/>
            <a:ext cx="2392673" cy="1177245"/>
          </a:xfrm>
          <a:prstGeom prst="rect">
            <a:avLst/>
          </a:prstGeom>
          <a:noFill/>
          <a:ln cap="flat">
            <a:noFill/>
          </a:ln>
          <a:effectLst>
            <a:outerShdw dist="22997" dir="5400000" algn="tl">
              <a:srgbClr val="000000">
                <a:alpha val="35000"/>
              </a:srgbClr>
            </a:outerShdw>
          </a:effectLst>
        </p:spPr>
        <p:txBody>
          <a:bodyPr vert="horz" wrap="square" lIns="68580" tIns="34290" rIns="68580" bIns="34290" anchor="t" anchorCtr="1" compatLnSpc="1">
            <a:spAutoFit/>
          </a:bodyPr>
          <a:lstStyle/>
          <a:p>
            <a:pPr algn="ctr">
              <a:defRPr sz="1800" b="0" i="0" u="none" strike="noStrike" kern="0" cap="none" spc="0" baseline="0">
                <a:solidFill>
                  <a:srgbClr val="000000"/>
                </a:solidFill>
                <a:uFillTx/>
              </a:defRPr>
            </a:pPr>
            <a:endParaRPr lang="cs-CZ" sz="2400" b="1" dirty="0">
              <a:solidFill>
                <a:srgbClr val="000000"/>
              </a:solidFill>
              <a:latin typeface="Constantia"/>
            </a:endParaRPr>
          </a:p>
          <a:p>
            <a:pPr algn="ctr">
              <a:defRPr sz="1800" b="0" i="0" u="none" strike="noStrike" kern="0" cap="none" spc="0" baseline="0">
                <a:solidFill>
                  <a:srgbClr val="000000"/>
                </a:solidFill>
                <a:uFillTx/>
              </a:defRPr>
            </a:pPr>
            <a:r>
              <a:rPr lang="cs-CZ" sz="2400" b="1" dirty="0">
                <a:solidFill>
                  <a:srgbClr val="000000"/>
                </a:solidFill>
                <a:latin typeface="Constantia"/>
              </a:rPr>
              <a:t>Italská krása</a:t>
            </a:r>
          </a:p>
          <a:p>
            <a:pPr algn="ctr">
              <a:defRPr sz="1800" b="0" i="0" u="none" strike="noStrike" kern="0" cap="none" spc="0" baseline="0">
                <a:solidFill>
                  <a:srgbClr val="000000"/>
                </a:solidFill>
                <a:uFillTx/>
              </a:defRPr>
            </a:pPr>
            <a:endParaRPr lang="cs-CZ" sz="2400" b="1" dirty="0">
              <a:solidFill>
                <a:srgbClr val="000000"/>
              </a:solidFill>
              <a:latin typeface="Constantia"/>
            </a:endParaRPr>
          </a:p>
        </p:txBody>
      </p:sp>
      <p:pic>
        <p:nvPicPr>
          <p:cNvPr id="2" name="Obrázek 1"/>
          <p:cNvPicPr>
            <a:picLocks noChangeAspect="1"/>
          </p:cNvPicPr>
          <p:nvPr/>
        </p:nvPicPr>
        <p:blipFill>
          <a:blip r:embed="rId4"/>
          <a:stretch>
            <a:fillRect/>
          </a:stretch>
        </p:blipFill>
        <p:spPr>
          <a:xfrm>
            <a:off x="6751209" y="4912405"/>
            <a:ext cx="3262864" cy="1083042"/>
          </a:xfrm>
          <a:prstGeom prst="rect">
            <a:avLst/>
          </a:prstGeom>
        </p:spPr>
      </p:pic>
    </p:spTree>
    <p:extLst>
      <p:ext uri="{BB962C8B-B14F-4D97-AF65-F5344CB8AC3E}">
        <p14:creationId xmlns:p14="http://schemas.microsoft.com/office/powerpoint/2010/main" val="3489853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545B2B-6C2A-047D-D27B-20FEBF7D1DDA}"/>
              </a:ext>
            </a:extLst>
          </p:cNvPr>
          <p:cNvSpPr>
            <a:spLocks noGrp="1"/>
          </p:cNvSpPr>
          <p:nvPr>
            <p:ph type="title"/>
          </p:nvPr>
        </p:nvSpPr>
        <p:spPr>
          <a:xfrm>
            <a:off x="882080" y="559605"/>
            <a:ext cx="10427840" cy="1377837"/>
          </a:xfrm>
          <a:solidFill>
            <a:schemeClr val="tx1"/>
          </a:solidFill>
        </p:spPr>
        <p:txBody>
          <a:bodyPr>
            <a:normAutofit/>
          </a:bodyPr>
          <a:lstStyle/>
          <a:p>
            <a:pPr algn="ctr"/>
            <a:r>
              <a:rPr lang="cs-CZ" sz="4000" b="1" dirty="0">
                <a:solidFill>
                  <a:schemeClr val="bg1"/>
                </a:solidFill>
                <a:latin typeface="Lucida Sans"/>
              </a:rPr>
              <a:t>Barvy na vlasy MOOD a vlasová kosmetika PURA</a:t>
            </a:r>
          </a:p>
        </p:txBody>
      </p:sp>
      <p:sp>
        <p:nvSpPr>
          <p:cNvPr id="4" name="TextovéPole 3">
            <a:extLst>
              <a:ext uri="{FF2B5EF4-FFF2-40B4-BE49-F238E27FC236}">
                <a16:creationId xmlns:a16="http://schemas.microsoft.com/office/drawing/2014/main" id="{0217FBAC-0BB1-F17F-8208-E870B224E71A}"/>
              </a:ext>
            </a:extLst>
          </p:cNvPr>
          <p:cNvSpPr txBox="1"/>
          <p:nvPr/>
        </p:nvSpPr>
        <p:spPr>
          <a:xfrm>
            <a:off x="882080" y="2605302"/>
            <a:ext cx="10597714" cy="281545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cs-CZ" sz="2000" dirty="0"/>
              <a:t>Profesionální italská značka barev používaná v kadeřnických salonech. </a:t>
            </a:r>
          </a:p>
          <a:p>
            <a:pPr marL="285750" indent="-285750">
              <a:lnSpc>
                <a:spcPct val="150000"/>
              </a:lnSpc>
              <a:buFont typeface="Arial" panose="020B0604020202020204" pitchFamily="34" charset="0"/>
              <a:buChar char="•"/>
            </a:pPr>
            <a:r>
              <a:rPr lang="cs-CZ" sz="2000" dirty="0"/>
              <a:t>Nabízí širokou škálu odstínů – od přírodních tónů až po intenzivní a módní barvy. </a:t>
            </a:r>
          </a:p>
          <a:p>
            <a:pPr marL="285750" indent="-285750">
              <a:lnSpc>
                <a:spcPct val="150000"/>
              </a:lnSpc>
              <a:buFont typeface="Arial" panose="020B0604020202020204" pitchFamily="34" charset="0"/>
              <a:buChar char="•"/>
            </a:pPr>
            <a:r>
              <a:rPr lang="cs-CZ" sz="2000" dirty="0"/>
              <a:t>Barvy mají vysokou pigmentaci, poskytují sytý a dlouhotrvající výsledek. </a:t>
            </a:r>
          </a:p>
          <a:p>
            <a:pPr marL="285750" indent="-285750">
              <a:lnSpc>
                <a:spcPct val="150000"/>
              </a:lnSpc>
              <a:buFont typeface="Arial" panose="020B0604020202020204" pitchFamily="34" charset="0"/>
              <a:buChar char="•"/>
            </a:pPr>
            <a:r>
              <a:rPr lang="cs-CZ" sz="2000" dirty="0"/>
              <a:t>Výborné krytí šedin a rovnoměrné barvení po celé délce vlasu.</a:t>
            </a:r>
          </a:p>
          <a:p>
            <a:pPr marL="285750" indent="-285750">
              <a:lnSpc>
                <a:spcPct val="150000"/>
              </a:lnSpc>
              <a:buFont typeface="Arial" panose="020B0604020202020204" pitchFamily="34" charset="0"/>
              <a:buChar char="•"/>
            </a:pPr>
            <a:r>
              <a:rPr lang="cs-CZ" sz="2000" dirty="0"/>
              <a:t> Složení je šetrné k vlasům – barva je hydratuje a chrání během aplikace. </a:t>
            </a:r>
          </a:p>
          <a:p>
            <a:pPr marL="285750" indent="-285750">
              <a:lnSpc>
                <a:spcPct val="150000"/>
              </a:lnSpc>
              <a:buFont typeface="Arial" panose="020B0604020202020204" pitchFamily="34" charset="0"/>
              <a:buChar char="•"/>
            </a:pPr>
            <a:r>
              <a:rPr lang="cs-CZ" sz="2000" dirty="0"/>
              <a:t>Vzorník MOOD umožňuje přesný výběr odstínu a kombinaci tónů podle potřeby</a:t>
            </a:r>
          </a:p>
        </p:txBody>
      </p:sp>
    </p:spTree>
    <p:extLst>
      <p:ext uri="{BB962C8B-B14F-4D97-AF65-F5344CB8AC3E}">
        <p14:creationId xmlns:p14="http://schemas.microsoft.com/office/powerpoint/2010/main" val="5226427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5B20E0-0288-2E6E-B115-FA40FC133080}"/>
              </a:ext>
            </a:extLst>
          </p:cNvPr>
          <p:cNvSpPr>
            <a:spLocks noGrp="1"/>
          </p:cNvSpPr>
          <p:nvPr>
            <p:ph type="title"/>
          </p:nvPr>
        </p:nvSpPr>
        <p:spPr>
          <a:xfrm>
            <a:off x="849759" y="408216"/>
            <a:ext cx="10427840" cy="1086056"/>
          </a:xfrm>
        </p:spPr>
        <p:txBody>
          <a:bodyPr>
            <a:normAutofit/>
          </a:bodyPr>
          <a:lstStyle/>
          <a:p>
            <a:r>
              <a:rPr lang="cs-CZ" b="1" dirty="0">
                <a:solidFill>
                  <a:schemeClr val="tx1"/>
                </a:solidFill>
              </a:rPr>
              <a:t>Vzorník </a:t>
            </a:r>
          </a:p>
        </p:txBody>
      </p:sp>
      <p:sp>
        <p:nvSpPr>
          <p:cNvPr id="3" name="Zástupný obsah 2">
            <a:extLst>
              <a:ext uri="{FF2B5EF4-FFF2-40B4-BE49-F238E27FC236}">
                <a16:creationId xmlns:a16="http://schemas.microsoft.com/office/drawing/2014/main" id="{34263FD5-C519-9295-5F92-F30BFFA175ED}"/>
              </a:ext>
            </a:extLst>
          </p:cNvPr>
          <p:cNvSpPr>
            <a:spLocks noGrp="1"/>
          </p:cNvSpPr>
          <p:nvPr>
            <p:ph idx="1"/>
          </p:nvPr>
        </p:nvSpPr>
        <p:spPr>
          <a:xfrm>
            <a:off x="849759" y="1769592"/>
            <a:ext cx="5558297" cy="4598710"/>
          </a:xfrm>
        </p:spPr>
        <p:txBody>
          <a:bodyPr vert="horz" lIns="91440" tIns="45720" rIns="91440" bIns="45720" rtlCol="0" anchor="t">
            <a:normAutofit/>
          </a:bodyPr>
          <a:lstStyle/>
          <a:p>
            <a:pPr marL="0" indent="0" algn="just">
              <a:buNone/>
            </a:pPr>
            <a:r>
              <a:rPr lang="cs-CZ" sz="2000" dirty="0"/>
              <a:t>Vzorník MOOD slouží k přehlednému výběru odstínů a ukazuje reálný výsledek barvy na vlasech. Prameny ve vzorníku jsou vyrobené ze speciálních syntetických vláken, která věrně napodobují lidské vlasy. Každý odstín je obarvený stejnou technologií jako skutečné barvy MOOD, takže ukazuje velmi přesný tón a odlesk. Vzorník pomáhá kadeřníkům zvolit správný odstín, kombinovat barvy a odhadnout výsledný efekt barvení. Je praktický pro komunikaci s klientem — vidí přesnou barvu, ne jen popis.</a:t>
            </a:r>
          </a:p>
        </p:txBody>
      </p:sp>
      <p:pic>
        <p:nvPicPr>
          <p:cNvPr id="5" name="Obrázek 4">
            <a:extLst>
              <a:ext uri="{FF2B5EF4-FFF2-40B4-BE49-F238E27FC236}">
                <a16:creationId xmlns:a16="http://schemas.microsoft.com/office/drawing/2014/main" id="{534914C0-8C16-F201-034D-0AC9911B0E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540" y="1132115"/>
            <a:ext cx="4951264" cy="4834386"/>
          </a:xfrm>
          <a:prstGeom prst="rect">
            <a:avLst/>
          </a:prstGeom>
        </p:spPr>
      </p:pic>
    </p:spTree>
    <p:extLst>
      <p:ext uri="{BB962C8B-B14F-4D97-AF65-F5344CB8AC3E}">
        <p14:creationId xmlns:p14="http://schemas.microsoft.com/office/powerpoint/2010/main" val="13899824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EAD4CCDA-06BF-4D2A-B44F-195AEC0B5B2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BF02845A-8571-40C5-9F56-8F9B3F7C4E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F30BB598-81B4-41BB-BC44-CD9C29AE2EA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6281"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E2A193C8-1C19-81DA-5EC2-C8D41202F19C}"/>
              </a:ext>
            </a:extLst>
          </p:cNvPr>
          <p:cNvSpPr>
            <a:spLocks noGrp="1"/>
          </p:cNvSpPr>
          <p:nvPr>
            <p:ph sz="half" idx="1"/>
          </p:nvPr>
        </p:nvSpPr>
        <p:spPr>
          <a:xfrm>
            <a:off x="5210852" y="2489708"/>
            <a:ext cx="5412317" cy="3648624"/>
          </a:xfrm>
        </p:spPr>
        <p:txBody>
          <a:bodyPr vert="horz" lIns="91440" tIns="45720" rIns="91440" bIns="45720" rtlCol="0" anchor="b">
            <a:normAutofit fontScale="85000" lnSpcReduction="10000"/>
          </a:bodyPr>
          <a:lstStyle/>
          <a:p>
            <a:pPr marL="0" indent="0" algn="just">
              <a:buNone/>
            </a:pPr>
            <a:r>
              <a:rPr lang="en-US" dirty="0"/>
              <a:t>Barvy na vlasy MOOD nabízí širokou paletu profesionálních odstínů, které jsou rozdělené do jasných a přehledných tónových řad.</a:t>
            </a:r>
            <a:r>
              <a:rPr lang="cs-CZ" dirty="0"/>
              <a:t> </a:t>
            </a:r>
            <a:r>
              <a:rPr lang="en-US" dirty="0"/>
              <a:t> Vzorník obsahuje jak přírodní tóny (Naturali), tak i intenzivní přírodní odstíny (Naturali Intensi). Každý odstín je označen číselným systémem, který pomáhá přesně určit výšku tónu — od velmi tmavých (1.0) až po velmi světlé blond (10.0).Odstíny MOOD jsou navrženy tak, aby poskytovaly rovnoměrné krytí, dlouhotrvající barvu a přirozený lesk. Díky přesné pigmentaci umožňují kadeřníkům pracovat s jistotou a klientům ukazují realistický výsledek přímo na vzorníku.</a:t>
            </a:r>
          </a:p>
        </p:txBody>
      </p:sp>
      <p:sp>
        <p:nvSpPr>
          <p:cNvPr id="6" name="Nadpis 5">
            <a:extLst>
              <a:ext uri="{FF2B5EF4-FFF2-40B4-BE49-F238E27FC236}">
                <a16:creationId xmlns:a16="http://schemas.microsoft.com/office/drawing/2014/main" id="{16C64B0C-6434-FB5E-5D3F-DBD79754497C}"/>
              </a:ext>
            </a:extLst>
          </p:cNvPr>
          <p:cNvSpPr>
            <a:spLocks noGrp="1"/>
          </p:cNvSpPr>
          <p:nvPr>
            <p:ph type="title"/>
          </p:nvPr>
        </p:nvSpPr>
        <p:spPr>
          <a:xfrm>
            <a:off x="4427458" y="985270"/>
            <a:ext cx="7460603" cy="1390048"/>
          </a:xfrm>
        </p:spPr>
        <p:txBody>
          <a:bodyPr/>
          <a:lstStyle/>
          <a:p>
            <a:r>
              <a:rPr lang="cs-CZ" b="1" dirty="0"/>
              <a:t>Vzorník</a:t>
            </a:r>
          </a:p>
        </p:txBody>
      </p:sp>
      <p:pic>
        <p:nvPicPr>
          <p:cNvPr id="2" name="Obrázek 1">
            <a:extLst>
              <a:ext uri="{FF2B5EF4-FFF2-40B4-BE49-F238E27FC236}">
                <a16:creationId xmlns:a16="http://schemas.microsoft.com/office/drawing/2014/main" id="{154AD2A7-677F-0F41-5A8B-A38F3F3B5A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174" y="719666"/>
            <a:ext cx="3620822" cy="5418667"/>
          </a:xfrm>
          <a:prstGeom prst="rect">
            <a:avLst/>
          </a:prstGeom>
        </p:spPr>
      </p:pic>
    </p:spTree>
    <p:extLst>
      <p:ext uri="{BB962C8B-B14F-4D97-AF65-F5344CB8AC3E}">
        <p14:creationId xmlns:p14="http://schemas.microsoft.com/office/powerpoint/2010/main" val="35055944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2A2FE3-B99D-E486-802C-2E53A7F5EDA3}"/>
              </a:ext>
            </a:extLst>
          </p:cNvPr>
          <p:cNvSpPr>
            <a:spLocks noGrp="1"/>
          </p:cNvSpPr>
          <p:nvPr>
            <p:ph type="title"/>
          </p:nvPr>
        </p:nvSpPr>
        <p:spPr>
          <a:xfrm>
            <a:off x="848474" y="876302"/>
            <a:ext cx="10427840" cy="1086056"/>
          </a:xfrm>
        </p:spPr>
        <p:txBody>
          <a:bodyPr>
            <a:normAutofit/>
          </a:bodyPr>
          <a:lstStyle/>
          <a:p>
            <a:r>
              <a:rPr lang="cs-CZ" sz="4000" b="1" dirty="0"/>
              <a:t>Vlasová kosmetika PURA</a:t>
            </a:r>
          </a:p>
        </p:txBody>
      </p:sp>
      <p:sp>
        <p:nvSpPr>
          <p:cNvPr id="4" name="Zástupný obsah 3">
            <a:extLst>
              <a:ext uri="{FF2B5EF4-FFF2-40B4-BE49-F238E27FC236}">
                <a16:creationId xmlns:a16="http://schemas.microsoft.com/office/drawing/2014/main" id="{EEFBCB72-BBE4-48FE-EF8C-9CD1867D1C79}"/>
              </a:ext>
            </a:extLst>
          </p:cNvPr>
          <p:cNvSpPr>
            <a:spLocks noGrp="1"/>
          </p:cNvSpPr>
          <p:nvPr>
            <p:ph sz="half" idx="1"/>
          </p:nvPr>
        </p:nvSpPr>
        <p:spPr>
          <a:xfrm>
            <a:off x="848474" y="2071463"/>
            <a:ext cx="5878251" cy="3977383"/>
          </a:xfrm>
        </p:spPr>
        <p:txBody>
          <a:bodyPr>
            <a:normAutofit fontScale="85000" lnSpcReduction="10000"/>
          </a:bodyPr>
          <a:lstStyle/>
          <a:p>
            <a:pPr algn="just"/>
            <a:r>
              <a:rPr lang="cs-CZ" dirty="0"/>
              <a:t>Profesionální italská vlasová kosmetika používaná v salonech. </a:t>
            </a:r>
          </a:p>
          <a:p>
            <a:pPr algn="just"/>
            <a:r>
              <a:rPr lang="cs-CZ" dirty="0"/>
              <a:t>Široká nabídka: péče, regenerace, tónování i styling. </a:t>
            </a:r>
          </a:p>
          <a:p>
            <a:pPr algn="just"/>
            <a:r>
              <a:rPr lang="cs-CZ" dirty="0"/>
              <a:t>Produkty jsou jemné k vlasům – bez SLS/SLES, parabenů a agresivních složek. </a:t>
            </a:r>
          </a:p>
          <a:p>
            <a:pPr algn="just"/>
            <a:r>
              <a:rPr lang="cs-CZ" dirty="0"/>
              <a:t>Silná hydratační a regenerační schopnost pro poškozené a suché vlasy. </a:t>
            </a:r>
          </a:p>
          <a:p>
            <a:pPr algn="just"/>
            <a:r>
              <a:rPr lang="cs-CZ" dirty="0"/>
              <a:t>Vynikající </a:t>
            </a:r>
            <a:r>
              <a:rPr lang="cs-CZ" dirty="0" err="1"/>
              <a:t>termoochrana</a:t>
            </a:r>
            <a:r>
              <a:rPr lang="cs-CZ" dirty="0"/>
              <a:t> při foukání, žehlení a kulmování. </a:t>
            </a:r>
          </a:p>
          <a:p>
            <a:pPr algn="just"/>
            <a:r>
              <a:rPr lang="cs-CZ" dirty="0"/>
              <a:t>Styling PURA dodává vlasům lesk, definici a dlouhou výdrž bez zatížení.</a:t>
            </a:r>
          </a:p>
        </p:txBody>
      </p:sp>
      <p:pic>
        <p:nvPicPr>
          <p:cNvPr id="9" name="Zástupný obsah 8">
            <a:extLst>
              <a:ext uri="{FF2B5EF4-FFF2-40B4-BE49-F238E27FC236}">
                <a16:creationId xmlns:a16="http://schemas.microsoft.com/office/drawing/2014/main" id="{7798E57D-753C-8696-CFF5-97961967E7E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67218" y="607803"/>
            <a:ext cx="4463142" cy="5441043"/>
          </a:xfrm>
          <a:prstGeom prst="rect">
            <a:avLst/>
          </a:prstGeom>
        </p:spPr>
      </p:pic>
    </p:spTree>
    <p:extLst>
      <p:ext uri="{BB962C8B-B14F-4D97-AF65-F5344CB8AC3E}">
        <p14:creationId xmlns:p14="http://schemas.microsoft.com/office/powerpoint/2010/main" val="1826235546"/>
      </p:ext>
    </p:extLst>
  </p:cSld>
  <p:clrMapOvr>
    <a:masterClrMapping/>
  </p:clrMapOvr>
</p:sld>
</file>

<file path=ppt/theme/theme1.xml><?xml version="1.0" encoding="utf-8"?>
<a:theme xmlns:a="http://schemas.openxmlformats.org/drawingml/2006/main" name="VaultVTI">
  <a:themeElements>
    <a:clrScheme name="archway">
      <a:dk1>
        <a:sysClr val="windowText" lastClr="000000"/>
      </a:dk1>
      <a:lt1>
        <a:sysClr val="window" lastClr="FFFFFF"/>
      </a:lt1>
      <a:dk2>
        <a:srgbClr val="262626"/>
      </a:dk2>
      <a:lt2>
        <a:srgbClr val="CCC9C2"/>
      </a:lt2>
      <a:accent1>
        <a:srgbClr val="A85E3E"/>
      </a:accent1>
      <a:accent2>
        <a:srgbClr val="C3743C"/>
      </a:accent2>
      <a:accent3>
        <a:srgbClr val="CF6749"/>
      </a:accent3>
      <a:accent4>
        <a:srgbClr val="7D8B71"/>
      </a:accent4>
      <a:accent5>
        <a:srgbClr val="A37A59"/>
      </a:accent5>
      <a:accent6>
        <a:srgbClr val="AB8244"/>
      </a:accent6>
      <a:hlink>
        <a:srgbClr val="B94F31"/>
      </a:hlink>
      <a:folHlink>
        <a:srgbClr val="667458"/>
      </a:folHlink>
    </a:clrScheme>
    <a:fontScheme name="Custom 5">
      <a:majorFont>
        <a:latin typeface="Georgia Pro Light"/>
        <a:ea typeface=""/>
        <a:cs typeface=""/>
      </a:majorFont>
      <a:minorFont>
        <a:latin typeface="Georgi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ultVTI" id="{144E1EB0-F9F9-4F8D-8264-A2820BA0C47A}" vid="{3A992A48-7697-4A22-A884-B4A11E62184D}"/>
    </a:ext>
  </a:extLst>
</a:theme>
</file>

<file path=docProps/app.xml><?xml version="1.0" encoding="utf-8"?>
<Properties xmlns="http://schemas.openxmlformats.org/officeDocument/2006/extended-properties" xmlns:vt="http://schemas.openxmlformats.org/officeDocument/2006/docPropsVTypes">
  <TotalTime>0</TotalTime>
  <Words>336</Words>
  <Application>Microsoft Office PowerPoint</Application>
  <PresentationFormat>Širokoúhlá obrazovka</PresentationFormat>
  <Paragraphs>21</Paragraphs>
  <Slides>5</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vt:i4>
      </vt:variant>
    </vt:vector>
  </HeadingPairs>
  <TitlesOfParts>
    <vt:vector size="11" baseType="lpstr">
      <vt:lpstr>Arial</vt:lpstr>
      <vt:lpstr>Calibri</vt:lpstr>
      <vt:lpstr>Constantia</vt:lpstr>
      <vt:lpstr>Georgia Pro Light</vt:lpstr>
      <vt:lpstr>Lucida Sans</vt:lpstr>
      <vt:lpstr>VaultVTI</vt:lpstr>
      <vt:lpstr>Prezentace aplikace PowerPoint</vt:lpstr>
      <vt:lpstr>Barvy na vlasy MOOD a vlasová kosmetika PURA</vt:lpstr>
      <vt:lpstr>Vzorník </vt:lpstr>
      <vt:lpstr>Vzorník</vt:lpstr>
      <vt:lpstr>Vlasová kosmetika PURA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Jiří Verner</dc:creator>
  <cp:lastModifiedBy>simonova hana</cp:lastModifiedBy>
  <cp:revision>13</cp:revision>
  <dcterms:created xsi:type="dcterms:W3CDTF">2024-06-23T00:48:01Z</dcterms:created>
  <dcterms:modified xsi:type="dcterms:W3CDTF">2026-01-26T17:27:23Z</dcterms:modified>
</cp:coreProperties>
</file>