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  <a:srgbClr val="131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4T10:40:26.677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30 24575,'5'0'0,"5"0"0,5-4 0,5-2 0,3-4 0,-3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4T10:40:28.202"/>
    </inkml:context>
    <inkml:brush xml:id="br0">
      <inkml:brushProperty name="width" value="0.035" units="cm"/>
      <inkml:brushProperty name="height" value="0.035" units="cm"/>
      <inkml:brushProperty name="color" value="#333333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F9B29-2D5A-4CDB-A382-F90DD829E6D3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FCEB3-5A63-4ED6-9788-3604F97DE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6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FCEB3-5A63-4ED6-9788-3604F97DE42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25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95205-57F1-90A2-3D21-716C252DF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B52C45-187B-F1FB-527C-829969EDE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BC9B6-2117-7BF2-A26C-D9519C61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EC944-78BC-C490-D6B4-7E76C598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39FC0B-7526-AE54-5D30-D642891B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86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A0118-8045-32A0-AEA0-2D4ADAA0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FDE05F-0E2F-8BBC-5FFD-6E287E35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F3ABCD-3E5B-D6E6-1DB1-54B8FCA7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11AE9C-186F-52D6-5610-5D8266E0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7E87B9-6676-89B4-4AFF-758A23BF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13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5F35FC-39BA-8548-CA48-A1A32DE70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C27806-E57A-A64A-F274-3F7A2ABD2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66B622-91C9-F481-0A6F-BE08AFB7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1C6C99-C369-1857-9DB2-BD6B8176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978382-26D6-9900-19A0-9769918D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8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DBCA6-F366-3793-081E-AFB9B51E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27C5A-44D3-E398-18ED-25922C285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91D856-E6F0-70CD-FC8F-CA58BB65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18AC1A-7B90-1C18-943F-FF08A6D2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833AA3-1CE9-3FDE-AE52-8B83D758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94C06-4852-FA45-C64A-0C2B5EB1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503E19-4275-5382-2F96-195D6CD2B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701D5D-CC33-0961-9A4D-876C1B33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9CBDA1-A6B5-B3CD-478B-73F82097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6176BB-3782-BB47-A3D5-85FAF369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2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6481C-DA10-2C28-7BD8-3390FC11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CA414-829C-E134-B4B0-61A8E2374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4CE0D3-2EC4-0B03-DCAC-AC2137472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6ABF70-EE7D-7356-31F9-6B8A32E6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F39304-66A9-5411-4038-21B513CE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313E0B-EC5E-0C54-76F4-B95DACF4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43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80FB9-EB54-B7AC-4646-2F42CDB1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2EDEE5-428A-631E-F639-6B9630C8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A920D1-FB8B-EBAE-286C-3E1F0F3D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27467B-CE14-764A-9321-5B605E148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1FA48A-E307-036A-DAA8-32D2DDD65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50DBD1-BB82-DDEE-9A2F-0D18E084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B749FD-9A7B-2CC5-ED5F-FE873EB4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4E20F8-BE15-365F-9BBA-A6364257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82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3AFA4-9D31-EA0D-ECFD-EB436F66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239B4E-F2A3-B8B1-3888-056658CA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4529EC-9593-0542-35EA-32338679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59781D-4FDF-231A-EB48-5517BB02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7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20B35C-7D77-03DE-099B-33EA2C07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BFFA80-F347-2A80-5F16-01C6FC7E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3168FC-95F5-02C2-854A-D675453E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CCA0-13ED-BADD-0FF8-EAB19354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4FD97-2A27-4600-E984-11492C8E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02F701-E46E-E104-7F04-26957BE81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1AEB8E-B0E6-A4B7-E130-B0E9D10E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E73CD0-B0ED-5762-65A0-10DB3C0C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9EFCEF-4FC2-7D86-9404-E62A0A46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4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4E836-F148-BE35-4546-2A6A3C09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4D457B-BF96-A3F1-0F92-D5965C840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AFF9A1-F8DC-5B0E-FB34-9516E65A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6FD5E5-E03A-8AA7-236C-398CB8A5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9F3426-AC91-1F33-C1DA-1749882B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4119BE-9CFC-667E-96E4-4EE3BE28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9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91E899-943C-090A-8D97-546144B5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641DC2-91E3-0BDE-EB5D-4070AED0B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E3ACAF-02C9-A295-FF1C-D5562E10A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23A5-7895-4D63-8388-FC91821BE6C1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29BD6C-99D2-4D6B-BE72-B944CBC01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323196-E273-8B1A-0473-CBF8EE10D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3FB6-9BF1-4724-8772-59C90F75F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34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SHORT-03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09" y="4912405"/>
            <a:ext cx="3262864" cy="10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&#10;&#10;Obsah generovaný pomocí AI může být nesprávný.">
            <a:extLst>
              <a:ext uri="{FF2B5EF4-FFF2-40B4-BE49-F238E27FC236}">
                <a16:creationId xmlns:a16="http://schemas.microsoft.com/office/drawing/2014/main" id="{0A837DFA-2393-5651-A935-902CF9076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98" t="23498" r="15718" b="20743"/>
          <a:stretch>
            <a:fillRect/>
          </a:stretch>
        </p:blipFill>
        <p:spPr>
          <a:xfrm>
            <a:off x="0" y="0"/>
            <a:ext cx="12204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4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Multimediální software&#10;&#10;Obsah generovaný pomocí AI může být nesprávný.">
            <a:extLst>
              <a:ext uri="{FF2B5EF4-FFF2-40B4-BE49-F238E27FC236}">
                <a16:creationId xmlns:a16="http://schemas.microsoft.com/office/drawing/2014/main" id="{BF303980-7BDD-5201-AA75-1048FFA9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75" t="23234" r="15866" b="19472"/>
          <a:stretch>
            <a:fillRect/>
          </a:stretch>
        </p:blipFill>
        <p:spPr>
          <a:xfrm>
            <a:off x="0" y="-38477"/>
            <a:ext cx="12192096" cy="69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2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Multimediální software&#10;&#10;Obsah generovaný pomocí AI může být nesprávný.">
            <a:extLst>
              <a:ext uri="{FF2B5EF4-FFF2-40B4-BE49-F238E27FC236}">
                <a16:creationId xmlns:a16="http://schemas.microsoft.com/office/drawing/2014/main" id="{EFD45CC8-519C-8E3B-C058-F978CDD0D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01" t="23234" r="15656" b="20528"/>
          <a:stretch>
            <a:fillRect/>
          </a:stretch>
        </p:blipFill>
        <p:spPr>
          <a:xfrm>
            <a:off x="-108857" y="-17962"/>
            <a:ext cx="12409714" cy="68939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88DAC2-B9E6-7E39-50C1-393DFAF359D5}"/>
              </a:ext>
            </a:extLst>
          </p:cNvPr>
          <p:cNvSpPr txBox="1"/>
          <p:nvPr/>
        </p:nvSpPr>
        <p:spPr>
          <a:xfrm>
            <a:off x="3503691" y="4173648"/>
            <a:ext cx="2426329" cy="369332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krásně voní</a:t>
            </a:r>
          </a:p>
        </p:txBody>
      </p:sp>
    </p:spTree>
    <p:extLst>
      <p:ext uri="{BB962C8B-B14F-4D97-AF65-F5344CB8AC3E}">
        <p14:creationId xmlns:p14="http://schemas.microsoft.com/office/powerpoint/2010/main" val="344714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displej&#10;&#10;Obsah generovaný pomocí AI může být nesprávný.">
            <a:extLst>
              <a:ext uri="{FF2B5EF4-FFF2-40B4-BE49-F238E27FC236}">
                <a16:creationId xmlns:a16="http://schemas.microsoft.com/office/drawing/2014/main" id="{F7D72ADA-7ED2-A7CC-A466-34B897CE5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00" t="23102" r="15941" b="19710"/>
          <a:stretch>
            <a:fillRect/>
          </a:stretch>
        </p:blipFill>
        <p:spPr>
          <a:xfrm>
            <a:off x="0" y="-88271"/>
            <a:ext cx="12254239" cy="69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Webová stránka&#10;&#10;Obsah generovaný pomocí AI může být nesprávný.">
            <a:extLst>
              <a:ext uri="{FF2B5EF4-FFF2-40B4-BE49-F238E27FC236}">
                <a16:creationId xmlns:a16="http://schemas.microsoft.com/office/drawing/2014/main" id="{BFBB363E-1EE2-8E88-E13D-CEC0B157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27" t="23234" r="16015" b="19604"/>
          <a:stretch>
            <a:fillRect/>
          </a:stretch>
        </p:blipFill>
        <p:spPr>
          <a:xfrm>
            <a:off x="-15089" y="-69481"/>
            <a:ext cx="12207089" cy="692748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BA45C83-3A79-C5AA-7B91-CAB27FF5C2C7}"/>
              </a:ext>
            </a:extLst>
          </p:cNvPr>
          <p:cNvSpPr txBox="1"/>
          <p:nvPr/>
        </p:nvSpPr>
        <p:spPr>
          <a:xfrm>
            <a:off x="986826" y="5540720"/>
            <a:ext cx="2281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131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 budoucnu</a:t>
            </a:r>
          </a:p>
        </p:txBody>
      </p:sp>
    </p:spTree>
    <p:extLst>
      <p:ext uri="{BB962C8B-B14F-4D97-AF65-F5344CB8AC3E}">
        <p14:creationId xmlns:p14="http://schemas.microsoft.com/office/powerpoint/2010/main" val="259439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Webová stránka&#10;&#10;Obsah generovaný pomocí AI může být nesprávný.">
            <a:extLst>
              <a:ext uri="{FF2B5EF4-FFF2-40B4-BE49-F238E27FC236}">
                <a16:creationId xmlns:a16="http://schemas.microsoft.com/office/drawing/2014/main" id="{2731FD66-C6D6-A4F2-0F39-7500A64D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53" t="23234" r="16089" b="19868"/>
          <a:stretch>
            <a:fillRect/>
          </a:stretch>
        </p:blipFill>
        <p:spPr>
          <a:xfrm>
            <a:off x="0" y="0"/>
            <a:ext cx="12192000" cy="688696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AF53FBA-C0C6-28C5-C4B5-3F694363745D}"/>
              </a:ext>
            </a:extLst>
          </p:cNvPr>
          <p:cNvSpPr txBox="1"/>
          <p:nvPr/>
        </p:nvSpPr>
        <p:spPr>
          <a:xfrm>
            <a:off x="1593410" y="2299580"/>
            <a:ext cx="4092165" cy="877163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Zákaznici si posadíme k umyvadlu a dáme ji ručník. V kadeřnictví u Anny jsme používali jednorázové ručníky.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60C0BA-DE84-2F82-ED7D-FAF8D0CC91B7}"/>
              </a:ext>
            </a:extLst>
          </p:cNvPr>
          <p:cNvSpPr txBox="1"/>
          <p:nvPr/>
        </p:nvSpPr>
        <p:spPr>
          <a:xfrm>
            <a:off x="4572000" y="3176743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,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29EECF-D9EF-BD86-EA4D-7CF9AFC4AAFA}"/>
              </a:ext>
            </a:extLst>
          </p:cNvPr>
          <p:cNvSpPr txBox="1"/>
          <p:nvPr/>
        </p:nvSpPr>
        <p:spPr>
          <a:xfrm>
            <a:off x="1593410" y="3238298"/>
            <a:ext cx="4092164" cy="861774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Podle diagnózy vlasů zjistíme, jakou zákaznice potřebuje péči a produkty.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E7A28F-6F76-4425-6819-C5FFB2895ED4}"/>
              </a:ext>
            </a:extLst>
          </p:cNvPr>
          <p:cNvSpPr txBox="1"/>
          <p:nvPr/>
        </p:nvSpPr>
        <p:spPr>
          <a:xfrm>
            <a:off x="1593410" y="4062355"/>
            <a:ext cx="4780230" cy="646331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Vlasy namáčíme od kontur hlavy. Tak se vlasy krásně prolejí vodou.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B33FE8-01D6-1904-755B-FC2E53DFC752}"/>
              </a:ext>
            </a:extLst>
          </p:cNvPr>
          <p:cNvSpPr txBox="1"/>
          <p:nvPr/>
        </p:nvSpPr>
        <p:spPr>
          <a:xfrm>
            <a:off x="6953061" y="2960484"/>
            <a:ext cx="4309450" cy="2585323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Když je šampon rozpěněný všude, můžeme ho smýt (opět od kontur hlavy). Když už nikde není pěna, uděláme celý proces ještě jednou. Nesmíme zapomenout pořádně umýt i krk. Vlasy vymačkáme tak, aby z nich nekapala voda a naneseme masku (Anna používá na uzavření vlasů pouze masky).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E640049-D1EA-79A8-A449-9C29DCF55C75}"/>
              </a:ext>
            </a:extLst>
          </p:cNvPr>
          <p:cNvSpPr txBox="1"/>
          <p:nvPr/>
        </p:nvSpPr>
        <p:spPr>
          <a:xfrm>
            <a:off x="9578566" y="5545807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1754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Webové stránky&#10;&#10;Obsah generovaný pomocí AI může být nesprávný.">
            <a:extLst>
              <a:ext uri="{FF2B5EF4-FFF2-40B4-BE49-F238E27FC236}">
                <a16:creationId xmlns:a16="http://schemas.microsoft.com/office/drawing/2014/main" id="{AEA4B613-0BEE-F78B-96D9-F8DD05AA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53" t="23102" r="16774" b="20924"/>
          <a:stretch>
            <a:fillRect/>
          </a:stretch>
        </p:blipFill>
        <p:spPr>
          <a:xfrm>
            <a:off x="0" y="-81481"/>
            <a:ext cx="12192000" cy="693948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232215E-983F-7F5D-16EE-4C4B2C8EE4AD}"/>
              </a:ext>
            </a:extLst>
          </p:cNvPr>
          <p:cNvSpPr txBox="1"/>
          <p:nvPr/>
        </p:nvSpPr>
        <p:spPr>
          <a:xfrm>
            <a:off x="4345663" y="1471748"/>
            <a:ext cx="8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,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2D6A8C-BDA4-7BEB-0B79-D2D793781285}"/>
              </a:ext>
            </a:extLst>
          </p:cNvPr>
          <p:cNvSpPr txBox="1"/>
          <p:nvPr/>
        </p:nvSpPr>
        <p:spPr>
          <a:xfrm>
            <a:off x="1674893" y="2767280"/>
            <a:ext cx="4037844" cy="1323439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Po působení smýváme masku z vlasů. Když se šampon smyje dobře, tak by vlasy měly vrzat. Pokud nevržou, dále smýváme.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FE0CF5-F375-77B4-3FD9-F44F3E82A122}"/>
              </a:ext>
            </a:extLst>
          </p:cNvPr>
          <p:cNvSpPr txBox="1"/>
          <p:nvPr/>
        </p:nvSpPr>
        <p:spPr>
          <a:xfrm>
            <a:off x="1674893" y="4090719"/>
            <a:ext cx="4164594" cy="1631216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Po smytí opět z vlasů vymačkáme co nejvíce vody, vezmeme jednorázový ručník a vlasy zabalíme do turbanu. Secvakneme skřipcem a zákaznici posadíme do křesla.</a:t>
            </a:r>
          </a:p>
        </p:txBody>
      </p:sp>
    </p:spTree>
    <p:extLst>
      <p:ext uri="{BB962C8B-B14F-4D97-AF65-F5344CB8AC3E}">
        <p14:creationId xmlns:p14="http://schemas.microsoft.com/office/powerpoint/2010/main" val="181449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Webová stránka&#10;&#10;Obsah generovaný pomocí AI může být nesprávný.">
            <a:extLst>
              <a:ext uri="{FF2B5EF4-FFF2-40B4-BE49-F238E27FC236}">
                <a16:creationId xmlns:a16="http://schemas.microsoft.com/office/drawing/2014/main" id="{02EB8F4A-EABF-098C-5540-A318314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23" t="23366" r="15792" b="2004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3E7F2708-2A62-2208-3D7F-FDD7F8FB7327}"/>
                  </a:ext>
                </a:extLst>
              </p14:cNvPr>
              <p14:cNvContentPartPr/>
              <p14:nvPr/>
            </p14:nvContentPartPr>
            <p14:xfrm>
              <a:off x="2588903" y="2388105"/>
              <a:ext cx="33840" cy="111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3E7F2708-2A62-2208-3D7F-FDD7F8FB73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2783" y="2381985"/>
                <a:ext cx="460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279472A2-48CA-0305-0669-87B81134CA8D}"/>
                  </a:ext>
                </a:extLst>
              </p14:cNvPr>
              <p14:cNvContentPartPr/>
              <p14:nvPr/>
            </p14:nvContentPartPr>
            <p14:xfrm>
              <a:off x="-860257" y="1049985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279472A2-48CA-0305-0669-87B81134CA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66377" y="1043865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Obrázek 14" descr="Obsah obrázku text, snímek obrazovky, software, Webová stránka&#10;&#10;Obsah generovaný pomocí AI může být nesprávný.">
            <a:extLst>
              <a:ext uri="{FF2B5EF4-FFF2-40B4-BE49-F238E27FC236}">
                <a16:creationId xmlns:a16="http://schemas.microsoft.com/office/drawing/2014/main" id="{A6178452-04CD-B059-BC6F-241FFD0D36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951" t="28911" r="59659" b="58944"/>
          <a:stretch>
            <a:fillRect/>
          </a:stretch>
        </p:blipFill>
        <p:spPr>
          <a:xfrm flipH="1">
            <a:off x="2356015" y="4222457"/>
            <a:ext cx="88420" cy="22151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DE9293-693E-1258-70A0-6C526EE07FE6}"/>
              </a:ext>
            </a:extLst>
          </p:cNvPr>
          <p:cNvSpPr txBox="1"/>
          <p:nvPr/>
        </p:nvSpPr>
        <p:spPr>
          <a:xfrm>
            <a:off x="1647731" y="3176262"/>
            <a:ext cx="4211389" cy="2031325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Vždy se fouká na maximální výkon fénu – jak teplota, tak síla. Je to kvůli tomu, že Italové mají husté, tvrdé a kudrnaté vlasy. Aby zůstaly rovné i druhý den, musí se foukat na plný výkon a směrem dolů místo nahoru. </a:t>
            </a:r>
          </a:p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C24B47D-09B7-2A83-FB0F-1F434D8FD7FC}"/>
              </a:ext>
            </a:extLst>
          </p:cNvPr>
          <p:cNvSpPr txBox="1"/>
          <p:nvPr/>
        </p:nvSpPr>
        <p:spPr>
          <a:xfrm>
            <a:off x="6937068" y="3630439"/>
            <a:ext cx="4325443" cy="1754326"/>
          </a:xfrm>
          <a:prstGeom prst="rect">
            <a:avLst/>
          </a:prstGeom>
          <a:solidFill>
            <a:srgbClr val="EFEDE3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Vezmeme správnou velikost kartáče a vlasy sušíme na plný výkon. Taháme je směrem dolu, aby byly co nejvíce rovné. Když máme dofoukáno, vezmeme žehličku a vlasy ještě vyžehlíme, aby výsledek vydržel co nejdéle.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94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Počítačová ikona&#10;&#10;Obsah generovaný pomocí AI může být nesprávný.">
            <a:extLst>
              <a:ext uri="{FF2B5EF4-FFF2-40B4-BE49-F238E27FC236}">
                <a16:creationId xmlns:a16="http://schemas.microsoft.com/office/drawing/2014/main" id="{A617A52B-DDCC-CC97-BAE9-07241C69B4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00" t="23234" r="15941" b="20132"/>
          <a:stretch>
            <a:fillRect/>
          </a:stretch>
        </p:blipFill>
        <p:spPr>
          <a:xfrm>
            <a:off x="0" y="0"/>
            <a:ext cx="12197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0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Počítačová ikona&#10;&#10;Obsah generovaný pomocí AI může být nesprávný.">
            <a:extLst>
              <a:ext uri="{FF2B5EF4-FFF2-40B4-BE49-F238E27FC236}">
                <a16:creationId xmlns:a16="http://schemas.microsoft.com/office/drawing/2014/main" id="{38FDCB85-1474-59BB-C87F-B0FDC5D540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04" t="23233" r="15867" b="1973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25A5E6-39F3-0030-001E-B5E4178537BE}"/>
              </a:ext>
            </a:extLst>
          </p:cNvPr>
          <p:cNvSpPr txBox="1"/>
          <p:nvPr/>
        </p:nvSpPr>
        <p:spPr>
          <a:xfrm>
            <a:off x="3503691" y="2444436"/>
            <a:ext cx="12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9211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displej&#10;&#10;Obsah generovaný pomocí AI může být nesprávný.">
            <a:extLst>
              <a:ext uri="{FF2B5EF4-FFF2-40B4-BE49-F238E27FC236}">
                <a16:creationId xmlns:a16="http://schemas.microsoft.com/office/drawing/2014/main" id="{6F0D4EAF-9DA4-37FA-C2A1-679B6F3D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30" t="23234" r="15644" b="19604"/>
          <a:stretch>
            <a:fillRect/>
          </a:stretch>
        </p:blipFill>
        <p:spPr>
          <a:xfrm>
            <a:off x="0" y="0"/>
            <a:ext cx="12227201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D762A0-6BFC-172E-A994-BD911F0A945B}"/>
              </a:ext>
            </a:extLst>
          </p:cNvPr>
          <p:cNvSpPr txBox="1"/>
          <p:nvPr/>
        </p:nvSpPr>
        <p:spPr>
          <a:xfrm>
            <a:off x="4581054" y="2924270"/>
            <a:ext cx="192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75904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256</Words>
  <Application>Microsoft Office PowerPoint</Application>
  <PresentationFormat>Širokoúhlá obrazovka</PresentationFormat>
  <Paragraphs>20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14</cp:revision>
  <dcterms:created xsi:type="dcterms:W3CDTF">2025-12-14T10:17:23Z</dcterms:created>
  <dcterms:modified xsi:type="dcterms:W3CDTF">2026-01-26T17:27:33Z</dcterms:modified>
</cp:coreProperties>
</file>