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4" r:id="rId1"/>
  </p:sldMasterIdLst>
  <p:notesMasterIdLst>
    <p:notesMasterId r:id="rId10"/>
  </p:notesMasterIdLst>
  <p:sldIdLst>
    <p:sldId id="265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38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1544259"/>
            <a:ext cx="9146751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1624774"/>
            <a:ext cx="8603674" cy="1304510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97188"/>
            <a:ext cx="6858000" cy="981941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098072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235986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05978"/>
            <a:ext cx="1801785" cy="442317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05978"/>
            <a:ext cx="5979968" cy="442317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17141"/>
            <a:ext cx="2057397" cy="273844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4817141"/>
            <a:ext cx="320975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4817141"/>
            <a:ext cx="659819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5197139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83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288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1889842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1544259"/>
            <a:ext cx="914675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1656659"/>
            <a:ext cx="7886700" cy="12573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007751"/>
            <a:ext cx="7886700" cy="880979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9069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7530290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435102"/>
            <a:ext cx="3566160" cy="557321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1992425"/>
            <a:ext cx="3566160" cy="26746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435102"/>
            <a:ext cx="3566160" cy="557321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1992423"/>
            <a:ext cx="3566160" cy="26746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8101817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8893709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6607858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590041"/>
            <a:ext cx="4594860" cy="308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1610615"/>
            <a:ext cx="2400300" cy="257423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7484977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1658621"/>
            <a:ext cx="4594860" cy="294894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1612966"/>
            <a:ext cx="2400300" cy="257175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6792558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32082"/>
            <a:ext cx="9141714" cy="1234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1508760"/>
            <a:ext cx="73380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297277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640248"/>
            <a:ext cx="5143500" cy="9043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833" y="703679"/>
            <a:ext cx="1964612" cy="77174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158765" y="1893230"/>
            <a:ext cx="4834565" cy="53668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51435" tIns="25718" rIns="51435" bIns="25718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575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1575" b="1" dirty="0" smtClean="0">
                <a:solidFill>
                  <a:srgbClr val="000000"/>
                </a:solidFill>
                <a:latin typeface="Calibri"/>
              </a:rPr>
              <a:t>SHORT-04</a:t>
            </a:r>
            <a:r>
              <a:rPr lang="cs-CZ" sz="157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157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1575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3384165" y="2482383"/>
            <a:ext cx="1794505" cy="88293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51435" tIns="25718" rIns="51435" bIns="25718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985" y="3712657"/>
            <a:ext cx="2759765" cy="9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0" y="2090351"/>
            <a:ext cx="8520600" cy="734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" sz="2800" dirty="0"/>
              <a:t>Autor : Vlastimil Pohlodko</a:t>
            </a:r>
            <a:endParaRPr sz="2800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2465856" y="1589236"/>
            <a:ext cx="4814176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 sz="4000" dirty="0">
                <a:solidFill>
                  <a:schemeClr val="bg1"/>
                </a:solidFill>
              </a:rPr>
              <a:t>Projekt Erasmus +</a:t>
            </a:r>
            <a:endParaRPr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 dirty="0"/>
              <a:t>Jak se liší střih v Itálii a u nás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56255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dirty="0"/>
              <a:t>Během praxe v Itálii jsem si všiml několika rozdílů: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 b="1" dirty="0"/>
              <a:t>1) Preciznost a důraz na detail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 dirty="0"/>
              <a:t>V italském salonu kladou velký důraz na přesnost každého střihu. Linie musí být dokonale čisté – i při jednoduchých střizích se pracuje velmi pečlivě.</a:t>
            </a:r>
          </a:p>
          <a:p>
            <a:pPr marL="0" lvl="0" indent="0">
              <a:buNone/>
            </a:pPr>
            <a:r>
              <a:rPr lang="cs" b="1" dirty="0"/>
              <a:t>2) </a:t>
            </a:r>
            <a:r>
              <a:rPr lang="cs-CZ" b="1" dirty="0"/>
              <a:t>Používání technik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/>
              <a:t>Italové často kombinují nůžky, </a:t>
            </a:r>
            <a:r>
              <a:rPr lang="cs-CZ" dirty="0" err="1"/>
              <a:t>efilační</a:t>
            </a:r>
            <a:r>
              <a:rPr lang="cs-CZ" dirty="0"/>
              <a:t> nůžky a strojek – ale hodně pracují také s nůžkami nad hřebenem (</a:t>
            </a:r>
            <a:r>
              <a:rPr lang="cs-CZ" dirty="0" err="1"/>
              <a:t>scissors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comb). 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/>
              <a:t>V Česku se běžněji používá strojek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727100"/>
            <a:ext cx="8520600" cy="315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b="1" dirty="0"/>
              <a:t>3) Styl střihů</a:t>
            </a:r>
            <a:endParaRPr b="1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" dirty="0"/>
              <a:t>Italské střihy jsou většinou víc „fashion“ – klienti chtějí být vidět. I klasický pánský střih má moderní detaily (např. fade, kontura).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" dirty="0"/>
              <a:t>V Česku bývá střih více praktický a rychlý.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" b="1" dirty="0"/>
              <a:t>4) Finální styling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 dirty="0"/>
              <a:t>Na konci střihu se tu věnuje velká pozornost foukání a stylingu – téměř každý klient odchází s upravenými, nafoukanými vlasy a stylingem jako z časopisu.</a:t>
            </a:r>
            <a:endParaRPr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B7853D3-0DD2-2D5F-7946-28C906A54C58}"/>
              </a:ext>
            </a:extLst>
          </p:cNvPr>
          <p:cNvSpPr txBox="1"/>
          <p:nvPr/>
        </p:nvSpPr>
        <p:spPr>
          <a:xfrm>
            <a:off x="134067" y="489102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" sz="2700" cap="small" dirty="0">
                <a:solidFill>
                  <a:schemeClr val="bg1"/>
                </a:solidFill>
              </a:rPr>
              <a:t>Jak se liší střih v Itálii a u nás</a:t>
            </a:r>
            <a:endParaRPr lang="cs-CZ" sz="2700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462955" y="460266"/>
            <a:ext cx="6494736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sz="2400" cap="small" dirty="0">
                <a:solidFill>
                  <a:schemeClr val="bg1"/>
                </a:solidFill>
              </a:rPr>
              <a:t>F</a:t>
            </a:r>
            <a:r>
              <a:rPr lang="cs" sz="2800" cap="small" dirty="0">
                <a:solidFill>
                  <a:schemeClr val="bg1"/>
                </a:solidFill>
              </a:rPr>
              <a:t>otky </a:t>
            </a:r>
            <a:r>
              <a:rPr lang="cs" sz="2400" cap="small" dirty="0">
                <a:solidFill>
                  <a:schemeClr val="bg1"/>
                </a:solidFill>
              </a:rPr>
              <a:t>Ú</a:t>
            </a:r>
            <a:r>
              <a:rPr lang="cs" sz="2800" cap="small" dirty="0">
                <a:solidFill>
                  <a:schemeClr val="bg1"/>
                </a:solidFill>
              </a:rPr>
              <a:t>česu</a:t>
            </a:r>
            <a:r>
              <a:rPr lang="cs" sz="1400" cap="small" dirty="0">
                <a:solidFill>
                  <a:schemeClr val="bg1"/>
                </a:solidFill>
              </a:rPr>
              <a:t>, </a:t>
            </a:r>
            <a:r>
              <a:rPr lang="cs" sz="2800" cap="small" dirty="0">
                <a:solidFill>
                  <a:schemeClr val="bg1"/>
                </a:solidFill>
              </a:rPr>
              <a:t>stříhání</a:t>
            </a:r>
            <a:r>
              <a:rPr lang="cs" sz="1400" cap="small" dirty="0">
                <a:solidFill>
                  <a:schemeClr val="bg1"/>
                </a:solidFill>
              </a:rPr>
              <a:t> </a:t>
            </a:r>
            <a:r>
              <a:rPr lang="cs" sz="2800" cap="small" dirty="0">
                <a:solidFill>
                  <a:schemeClr val="bg1"/>
                </a:solidFill>
              </a:rPr>
              <a:t>a</a:t>
            </a:r>
            <a:r>
              <a:rPr lang="cs" sz="1400" cap="small" dirty="0">
                <a:solidFill>
                  <a:schemeClr val="bg1"/>
                </a:solidFill>
              </a:rPr>
              <a:t> </a:t>
            </a:r>
            <a:r>
              <a:rPr lang="cs" sz="2800" cap="small" dirty="0">
                <a:solidFill>
                  <a:schemeClr val="bg1"/>
                </a:solidFill>
              </a:rPr>
              <a:t>vln přes žehličku </a:t>
            </a:r>
            <a:endParaRPr sz="2800" cap="small" dirty="0">
              <a:solidFill>
                <a:schemeClr val="bg1"/>
              </a:solidFill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0398" y="1471290"/>
            <a:ext cx="2062333" cy="334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583" y="1471290"/>
            <a:ext cx="2429764" cy="334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2983" y="1471290"/>
            <a:ext cx="2145060" cy="3341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504205" y="2571749"/>
            <a:ext cx="5998800" cy="112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cs" dirty="0"/>
              <a:t>Italky tu jsou zvyklé na masáž rukou.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cs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cs" dirty="0"/>
              <a:t>To u nás není vůbec běžnou součástí návštěvy salonu.</a:t>
            </a:r>
            <a:endParaRPr dirty="0"/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729" y="1526292"/>
            <a:ext cx="2506629" cy="32313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0246BBC-E38F-831B-503E-3F1E1A48A58B}"/>
              </a:ext>
            </a:extLst>
          </p:cNvPr>
          <p:cNvSpPr txBox="1"/>
          <p:nvPr/>
        </p:nvSpPr>
        <p:spPr>
          <a:xfrm>
            <a:off x="250944" y="529389"/>
            <a:ext cx="4572000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2800" dirty="0">
                <a:solidFill>
                  <a:schemeClr val="bg1"/>
                </a:solidFill>
              </a:rPr>
              <a:t>MASÁŽ RUKOU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 dirty="0"/>
              <a:t>Rozdíly:</a:t>
            </a:r>
            <a:endParaRPr dirty="0"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853745"/>
            <a:ext cx="5578891" cy="2850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dirty="0"/>
              <a:t>Co je v Itálii jiné než u nás:</a:t>
            </a: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cs" dirty="0"/>
              <a:t>Víc vrstvení a objemu – střihy působí lehce a živě</a:t>
            </a: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cs" dirty="0"/>
              <a:t>Klientky chtějí účes „na míru“ podle obličeje</a:t>
            </a: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cs" dirty="0"/>
              <a:t>I starší ženy volí moderní střihy (ofiny, mikáda)</a:t>
            </a: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Font typeface="Wingdings" panose="05000000000000000000" pitchFamily="2" charset="2"/>
              <a:buChar char="§"/>
            </a:pPr>
            <a:r>
              <a:rPr lang="cs" dirty="0"/>
              <a:t>Styling je samozřejmost – vlny, foukaná, objem</a:t>
            </a:r>
            <a:endParaRPr dirty="0"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t="12189" b="9472"/>
          <a:stretch>
            <a:fillRect/>
          </a:stretch>
        </p:blipFill>
        <p:spPr>
          <a:xfrm>
            <a:off x="6228921" y="1516860"/>
            <a:ext cx="2351314" cy="293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284922"/>
            <a:ext cx="8534126" cy="424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cs" sz="2400" dirty="0" smtClean="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cs" sz="2400" dirty="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cs" sz="2400" dirty="0" smtClean="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 sz="2400" dirty="0" smtClean="0"/>
              <a:t>Děkuji </a:t>
            </a:r>
            <a:r>
              <a:rPr lang="cs" sz="2400" dirty="0"/>
              <a:t>za pozornost</a:t>
            </a:r>
            <a:endParaRPr sz="2400" dirty="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 sz="2400" dirty="0"/>
              <a:t>A děkuji těm, který mi dali možnost vyzkoušet něco nového </a:t>
            </a:r>
            <a:endParaRPr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TM03090430[[fn=Pruhy]]</Template>
  <TotalTime>18</TotalTime>
  <Words>271</Words>
  <Application>Microsoft Office PowerPoint</Application>
  <PresentationFormat>Předvádění na obrazovce (16:9)</PresentationFormat>
  <Paragraphs>34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Constantia</vt:lpstr>
      <vt:lpstr>Corbel</vt:lpstr>
      <vt:lpstr>Wingdings</vt:lpstr>
      <vt:lpstr>Pruhy</vt:lpstr>
      <vt:lpstr>Prezentace aplikace PowerPoint</vt:lpstr>
      <vt:lpstr>Autor : Vlastimil Pohlodko</vt:lpstr>
      <vt:lpstr>Jak se liší střih v Itálii a u nás</vt:lpstr>
      <vt:lpstr>Prezentace aplikace PowerPoint</vt:lpstr>
      <vt:lpstr>Prezentace aplikace PowerPoint</vt:lpstr>
      <vt:lpstr>Prezentace aplikace PowerPoint</vt:lpstr>
      <vt:lpstr>Rozdíly: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simonova hana</dc:creator>
  <cp:lastModifiedBy>simonova hana</cp:lastModifiedBy>
  <cp:revision>9</cp:revision>
  <dcterms:modified xsi:type="dcterms:W3CDTF">2026-01-26T17:29:41Z</dcterms:modified>
</cp:coreProperties>
</file>