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9959152f2f701a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9959152f2f701a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46ff5b3571f55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46ff5b3571f55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46ff5b3571f55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46ff5b3571f55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46ff5b3571f55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46ff5b3571f55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46ff5b3571f55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46ff5b3571f55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46ff5b3571f55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46ff5b3571f55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46ff5b3571f55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46ff5b3571f55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069D-BF54-9440-BE74-8E26B4B8433D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7459-3334-4745-98FE-3C565E1D9E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98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187396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5050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0463812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60505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0021414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7447172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3467418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055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77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657368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5521795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8979967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4292115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6152890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4820720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2584884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8159980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95232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640248"/>
            <a:ext cx="5143500" cy="904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833" y="703679"/>
            <a:ext cx="1964612" cy="77174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158765" y="1893230"/>
            <a:ext cx="4834565" cy="53668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575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1575" b="1" dirty="0" smtClean="0">
                <a:solidFill>
                  <a:srgbClr val="000000"/>
                </a:solidFill>
                <a:latin typeface="Calibri"/>
              </a:rPr>
              <a:t>SHORT-05</a:t>
            </a:r>
            <a: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1575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3384165" y="2482383"/>
            <a:ext cx="1794505" cy="88293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0" y="3757190"/>
            <a:ext cx="2447148" cy="8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59826" y="2088973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Eliška Šenkeříková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F18CDF-E7F1-85F4-5701-E87B99E1F9E5}"/>
              </a:ext>
            </a:extLst>
          </p:cNvPr>
          <p:cNvSpPr txBox="1"/>
          <p:nvPr/>
        </p:nvSpPr>
        <p:spPr>
          <a:xfrm>
            <a:off x="4133707" y="2798631"/>
            <a:ext cx="87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" dirty="0"/>
              <a:t>2-KA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78190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Co je to Erasmus+?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699" y="1551236"/>
            <a:ext cx="687287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" dirty="0">
                <a:solidFill>
                  <a:srgbClr val="000000"/>
                </a:solidFill>
              </a:rPr>
              <a:t>Erasmus+ je program, který umožňuje studentům vyjet do jiné země, vyzkoušet si nové věci, získat různé zkušenosti a to jak studiem, tak i praxí.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" dirty="0">
              <a:solidFill>
                <a:srgbClr val="000000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" dirty="0">
              <a:solidFill>
                <a:srgbClr val="000000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" dirty="0">
                <a:solidFill>
                  <a:srgbClr val="000000"/>
                </a:solidFill>
              </a:rPr>
              <a:t>Naše škola jezdí na Erasmus do Itálie a pokaždé na tři týdny.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" dirty="0">
              <a:solidFill>
                <a:srgbClr val="000000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" dirty="0">
              <a:solidFill>
                <a:srgbClr val="000000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" dirty="0">
                <a:solidFill>
                  <a:srgbClr val="000000"/>
                </a:solidFill>
              </a:rPr>
              <a:t>My kadeřnice máme praxe rozdělené na dvě skupinky. Jedna je v kadeřnictví HairStudio Massimiliano Cimino a druhá v Anna Wilk Acconciature.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657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Různé techniky v kadeřnictví- barvení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699" y="862661"/>
            <a:ext cx="3737787" cy="44656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" dirty="0"/>
              <a:t>V České republice se vlasy při barvení rozdělují na čtyři části – tzv. do kříže.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" dirty="0"/>
              <a:t>V Itálii se používá jednodušší systém, kdy jsou vlasy rozděleny pouze na tři části. Odlišný je také samotný pohyb při nanášení barvy. Barví se jedním tahem směrem odshora dolů.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" dirty="0"/>
              <a:t>Postup začíná nanesením barvy na kontury, pokračuje se pěšinkou, poté předními partiemi a jako poslední přichází na řadu zadní část hlavy. Tento postup zajišťuje rychlost i rovnoměrnost výsledku.</a:t>
            </a:r>
            <a:endParaRPr dirty="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rcRect t="4638" b="49871"/>
          <a:stretch>
            <a:fillRect/>
          </a:stretch>
        </p:blipFill>
        <p:spPr>
          <a:xfrm>
            <a:off x="4388791" y="1302011"/>
            <a:ext cx="2607726" cy="121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rcRect l="-698" t="4532" r="698" b="21475"/>
          <a:stretch>
            <a:fillRect/>
          </a:stretch>
        </p:blipFill>
        <p:spPr>
          <a:xfrm>
            <a:off x="4388791" y="2624152"/>
            <a:ext cx="2607726" cy="138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566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Mytí vlasů</a:t>
            </a:r>
            <a:endParaRPr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38725"/>
            <a:ext cx="410904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 dirty="0"/>
              <a:t>Samotné mytí vlasů je podobné jako u nás, přesto lze najít určité rozdíly.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" dirty="0"/>
              <a:t>Místo kondicionéru se v Itálii běžně používá vlasová maska, která poskytuje hlubší výživu a zanechává vlasy jemnější.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" dirty="0"/>
              <a:t>Při mytí si kadeřníci dovolí vyvinout větší tlak, protože místní ženy mívají husté a pevné vlasy.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" dirty="0"/>
              <a:t>Díky tomu je péče účinnější a zároveň příjemně stimuluje pokožku hlavy.</a:t>
            </a:r>
            <a:endParaRPr dirty="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rcRect l="8856" r="7291"/>
          <a:stretch>
            <a:fillRect/>
          </a:stretch>
        </p:blipFill>
        <p:spPr>
          <a:xfrm>
            <a:off x="4572000" y="1234977"/>
            <a:ext cx="2323814" cy="267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037537" y="1882119"/>
            <a:ext cx="551991" cy="792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57462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Mytí barvy</a:t>
            </a:r>
            <a:endParaRPr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258159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 dirty="0"/>
              <a:t>Zajímavostí je také postup při vymývání barvy.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" dirty="0"/>
              <a:t>Začíná se vždy u kontur, aby barva nezůstávala na pokožce kolem obličeje.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" dirty="0"/>
              <a:t>Teprve poté se přechází do délek vlasů.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" dirty="0"/>
              <a:t>Často se využívá metoda tzv. „mytí barvou“, při níž se barva z vlasů vymývá za pomoci emulze vytvořené z malé dávky barvy a vody. Tento způsob přispívá k lepšímu krytí a rovnoměrnému výsledku.</a:t>
            </a:r>
            <a:endParaRPr dirty="0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624" y="1258159"/>
            <a:ext cx="2537158" cy="2507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566227" y="1989281"/>
            <a:ext cx="800196" cy="71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5345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Masáž rukou</a:t>
            </a: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29716" y="1192512"/>
            <a:ext cx="323821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 dirty="0"/>
              <a:t>Když má klientka barvu na vlasech a musí určitou dobu čekat, nabídneme jí příjemné zpestření – masáž rukou. Je to malá pozornost, která jí pomůže se uvolnit a zpříjemní čas strávený v kadeřnictví.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4007280" y="1093340"/>
            <a:ext cx="3238213" cy="3251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dirty="0"/>
              <a:t>Postup:</a:t>
            </a:r>
            <a:endParaRPr sz="1200" dirty="0"/>
          </a:p>
          <a:p>
            <a:pPr marL="171450" lvl="0" indent="-1714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" sz="1200" dirty="0"/>
              <a:t>Nejprve se klientky zeptáme, zda by měla o masáž zájem.</a:t>
            </a:r>
          </a:p>
          <a:p>
            <a:pPr marL="171450" lvl="0" indent="-1714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" sz="1200" dirty="0"/>
              <a:t>Připravíme si krém nebo olej a také tři ubrousky – jeden pro klientku (na otření rukou) a dva pro sebe, aby naše ruce zůstaly čisté.</a:t>
            </a:r>
          </a:p>
          <a:p>
            <a:pPr marL="171450" lvl="0" indent="-1714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" sz="1200" dirty="0"/>
              <a:t>Na ruce klientky naneseme malé množství krému nebo oleje.</a:t>
            </a:r>
          </a:p>
          <a:p>
            <a:pPr marL="171450" lvl="0" indent="-1714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" sz="1200" dirty="0"/>
              <a:t>Jemnými a plynulými pohyby provedeme masáž rukou – začínáme u prstů a postupně přecházíme přes dlaně až k zápěstí.</a:t>
            </a:r>
          </a:p>
          <a:p>
            <a:pPr marL="171450" lvl="0" indent="-1714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" sz="1200" dirty="0"/>
              <a:t>Masáž trvá několik minut, aby byla příjemná, ale zároveň nenarušila proces barvení.</a:t>
            </a:r>
            <a:endParaRPr sz="1200" dirty="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rcRect t="-846" b="8230"/>
          <a:stretch>
            <a:fillRect/>
          </a:stretch>
        </p:blipFill>
        <p:spPr>
          <a:xfrm>
            <a:off x="522327" y="2619877"/>
            <a:ext cx="3145602" cy="1464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1" y="574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Stříhání vlasů</a:t>
            </a:r>
            <a:endParaRPr dirty="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1" y="12820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dirty="0"/>
              <a:t>V České republice se při stříhání konečků postupuje systematicky. Vlasy se rozdělí do tzv. polokříže – první pěšinka vede od čela k temeni, druhá od ucha k uchu. Poté se vlasy stříhají po menších pěšinkách. Tento způsob sice zabere více času, ale je velmi přehledný a výsledkem je preciznější střih.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200" dirty="0"/>
              <a:t>V Itálii se vlasy před stříháním nerozdělují do tolika sekcí. Namokřené vlasy se učešou dozadu a vytvoří se pouze jedna pěšinka, podle které se stříhají konečky. Zbytek vlasů se upravuje podle této linie a zároveň podle přání zákaznice. Tento postup je rychlejší, i když méně detailní než u nás.</a:t>
            </a:r>
            <a:endParaRPr sz="1200" dirty="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57703"/>
            <a:ext cx="2433817" cy="2739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ialová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14</TotalTime>
  <Words>544</Words>
  <Application>Microsoft Office PowerPoint</Application>
  <PresentationFormat>Předvádění na obrazovce (16:9)</PresentationFormat>
  <Paragraphs>40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Trebuchet MS</vt:lpstr>
      <vt:lpstr>Wingdings</vt:lpstr>
      <vt:lpstr>Wingdings 3</vt:lpstr>
      <vt:lpstr>Fazeta</vt:lpstr>
      <vt:lpstr>Prezentace aplikace PowerPoint</vt:lpstr>
      <vt:lpstr>Eliška Šenkeříková</vt:lpstr>
      <vt:lpstr>Co je to Erasmus+?</vt:lpstr>
      <vt:lpstr>Různé techniky v kadeřnictví- barvení</vt:lpstr>
      <vt:lpstr>Mytí vlasů</vt:lpstr>
      <vt:lpstr>Mytí barvy</vt:lpstr>
      <vt:lpstr>Masáž rukou</vt:lpstr>
      <vt:lpstr>Stříhání vlasů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simonova hana</dc:creator>
  <cp:lastModifiedBy>simonova hana</cp:lastModifiedBy>
  <cp:revision>11</cp:revision>
  <dcterms:modified xsi:type="dcterms:W3CDTF">2026-01-26T17:32:08Z</dcterms:modified>
</cp:coreProperties>
</file>